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oppins"/>
      <p:regular r:id="rId41"/>
      <p:bold r:id="rId42"/>
      <p:italic r:id="rId43"/>
      <p:boldItalic r:id="rId44"/>
    </p:embeddedFont>
    <p:embeddedFont>
      <p:font typeface="Abel"/>
      <p:regular r:id="rId45"/>
    </p:embeddedFont>
    <p:embeddedFont>
      <p:font typeface="Poppins Medium"/>
      <p:regular r:id="rId46"/>
      <p:bold r:id="rId47"/>
      <p:italic r:id="rId48"/>
      <p:boldItalic r:id="rId49"/>
    </p:embeddedFont>
    <p:embeddedFont>
      <p:font typeface="Poppins SemiBold"/>
      <p:regular r:id="rId50"/>
      <p:bold r:id="rId51"/>
      <p:italic r:id="rId52"/>
      <p:boldItalic r:id="rId53"/>
    </p:embeddedFont>
    <p:embeddedFont>
      <p:font typeface="Poppins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ECFF8E-F731-42C5-BC42-84C3B7DF1B15}">
  <a:tblStyle styleId="{C8ECFF8E-F731-42C5-BC42-84C3B7DF1B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oppinsMedium-regular.fntdata"/><Relationship Id="rId45" Type="http://schemas.openxmlformats.org/officeDocument/2006/relationships/font" Target="fonts/Abe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Medium-italic.fntdata"/><Relationship Id="rId47" Type="http://schemas.openxmlformats.org/officeDocument/2006/relationships/font" Target="fonts/PoppinsMedium-bold.fntdata"/><Relationship Id="rId49" Type="http://schemas.openxmlformats.org/officeDocument/2006/relationships/font" Target="fonts/Poppins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bold.fntdata"/><Relationship Id="rId50" Type="http://schemas.openxmlformats.org/officeDocument/2006/relationships/font" Target="fonts/PoppinsSemiBold-regular.fntdata"/><Relationship Id="rId53" Type="http://schemas.openxmlformats.org/officeDocument/2006/relationships/font" Target="fonts/PoppinsSemiBold-boldItalic.fntdata"/><Relationship Id="rId52" Type="http://schemas.openxmlformats.org/officeDocument/2006/relationships/font" Target="fonts/PoppinsSemiBold-italic.fntdata"/><Relationship Id="rId11" Type="http://schemas.openxmlformats.org/officeDocument/2006/relationships/slide" Target="slides/slide5.xml"/><Relationship Id="rId55" Type="http://schemas.openxmlformats.org/officeDocument/2006/relationships/font" Target="fonts/PoppinsExtraBold-boldItalic.fntdata"/><Relationship Id="rId10" Type="http://schemas.openxmlformats.org/officeDocument/2006/relationships/slide" Target="slides/slide4.xml"/><Relationship Id="rId54" Type="http://schemas.openxmlformats.org/officeDocument/2006/relationships/font" Target="fonts/PoppinsExtraBo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e7e53d70a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e7e53d70a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https://colab.research.google.com/drive/1i7Izct-ETD4Tvn_32XVqEu_q-LBKsdET?usp=sharing#scrollTo=Mv-_XE7Iz2Cy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5e7e53d7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5e7e53d7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e82f29a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e82f29a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e82f29a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e82f29a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e82f29ad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5e82f29ad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e82f29ad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e82f29ad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e82f29ad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e82f29ad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a:t>
            </a:r>
            <a:endParaRPr/>
          </a:p>
          <a:p>
            <a:pPr indent="0" lvl="0" marL="0" rtl="0" algn="l">
              <a:spcBef>
                <a:spcPts val="0"/>
              </a:spcBef>
              <a:spcAft>
                <a:spcPts val="0"/>
              </a:spcAft>
              <a:buNone/>
            </a:pPr>
            <a:r>
              <a:rPr lang="en"/>
              <a:t>Combo chart — bar (actual number) + line (percentage)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5e82f29ad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5e82f29ad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Combo charts, stacked with line graphs, or text label of percentages</a:t>
            </a:r>
            <a:endParaRPr/>
          </a:p>
          <a:p>
            <a:pPr indent="-298450" lvl="0" marL="457200" rtl="0" algn="l">
              <a:spcBef>
                <a:spcPts val="0"/>
              </a:spcBef>
              <a:spcAft>
                <a:spcPts val="0"/>
              </a:spcAft>
              <a:buSzPts val="1100"/>
              <a:buChar char="●"/>
            </a:pPr>
            <a:r>
              <a:rPr lang="en"/>
              <a:t>Pagsamahin na lang sa isang slide para makita yung ratio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5e9624689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5e9624689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e9624689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5e9624689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e9624689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e9624689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e7e53d7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e7e53d7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e962468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5e962468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assigning 1 to those with recorded cabins and 0 to those without, we were able to determine the number of cabins registered per class.</a:t>
            </a:r>
            <a:endParaRPr/>
          </a:p>
          <a:p>
            <a:pPr indent="0" lvl="0" marL="0" rtl="0" algn="l">
              <a:spcBef>
                <a:spcPts val="0"/>
              </a:spcBef>
              <a:spcAft>
                <a:spcPts val="0"/>
              </a:spcAft>
              <a:buNone/>
            </a:pPr>
            <a:r>
              <a:rPr lang="en"/>
              <a:t>The bar graph illustrates that those from Pclass 1 had the most with over 100 recorded cabins.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9693067c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9693067c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survival rate, only 30% of all passengers without recorded cabin survived while 67% of all passengers with recorded cabin details survived the titanic.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e9624689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5e9624689b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we’ve shown the number of people with family companion per class. Those without companion are predominant in all classes with Pclass 3 having up to 10 family companions.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5e962468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5e962468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Passengers with 1-3 family companions had higher survival rate than those with more or without companions, notably, those with 3 companions had the most with survival rate of more than 70%.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9693067c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9693067c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investigated the number of passengers in terms of the port where they embarked. All passengers predominantly embarked Southampton port. Most passengers that embarked in port of Cherbourg were in Pclass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5e962468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5e962468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illustrated, only the passengers who boarded from Cherbourg, France had a survival rate of more than 50%, those that embarked from Queenstown, England and Southampton, USA were 39% and 34% respectively.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5e7e53d70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5e7e53d70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5e7e53d7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5e7e53d7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5e82f29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5e82f29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True Negative (TN): 155 instances were correctly predicted as non-survivors, and indeed, they did not survive.</a:t>
            </a:r>
            <a:endParaRPr/>
          </a:p>
          <a:p>
            <a:pPr indent="0" lvl="0" marL="0" rtl="0" algn="l">
              <a:spcBef>
                <a:spcPts val="0"/>
              </a:spcBef>
              <a:spcAft>
                <a:spcPts val="0"/>
              </a:spcAft>
              <a:buClr>
                <a:schemeClr val="dk1"/>
              </a:buClr>
              <a:buSzPts val="1100"/>
              <a:buFont typeface="Arial"/>
              <a:buNone/>
            </a:pPr>
            <a:r>
              <a:rPr lang="en">
                <a:solidFill>
                  <a:schemeClr val="dk1"/>
                </a:solidFill>
              </a:rPr>
              <a:t>True Positive (TP): 88 instances were correctly predicted to have survived, and they indeed survived.</a:t>
            </a:r>
            <a:endParaRPr/>
          </a:p>
          <a:p>
            <a:pPr indent="0" lvl="0" marL="0" rtl="0" algn="l">
              <a:spcBef>
                <a:spcPts val="0"/>
              </a:spcBef>
              <a:spcAft>
                <a:spcPts val="0"/>
              </a:spcAft>
              <a:buClr>
                <a:schemeClr val="dk1"/>
              </a:buClr>
              <a:buSzPts val="1100"/>
              <a:buFont typeface="Arial"/>
              <a:buNone/>
            </a:pPr>
            <a:r>
              <a:rPr lang="en"/>
              <a:t>False Negative (FN): 32 instances were incorrectly predicted as non-survivors, but they actually survived.</a:t>
            </a:r>
            <a:endParaRPr/>
          </a:p>
          <a:p>
            <a:pPr indent="0" lvl="0" marL="0" rtl="0" algn="l">
              <a:spcBef>
                <a:spcPts val="0"/>
              </a:spcBef>
              <a:spcAft>
                <a:spcPts val="0"/>
              </a:spcAft>
              <a:buClr>
                <a:schemeClr val="dk1"/>
              </a:buClr>
              <a:buSzPts val="1100"/>
              <a:buFont typeface="Arial"/>
              <a:buNone/>
            </a:pPr>
            <a:r>
              <a:rPr lang="en"/>
              <a:t>False Positive (FP): 20 instances were incorrectly predicted to survive, but they did not.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e82f29a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e82f29a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Precision is concerned with the accuracy of positive predictions.</a:t>
            </a:r>
            <a:endParaRPr/>
          </a:p>
          <a:p>
            <a:pPr indent="0" lvl="0" marL="0" rtl="0" algn="l">
              <a:spcBef>
                <a:spcPts val="0"/>
              </a:spcBef>
              <a:spcAft>
                <a:spcPts val="0"/>
              </a:spcAft>
              <a:buClr>
                <a:schemeClr val="dk1"/>
              </a:buClr>
              <a:buSzPts val="1100"/>
              <a:buFont typeface="Arial"/>
              <a:buNone/>
            </a:pPr>
            <a:r>
              <a:rPr lang="en"/>
              <a:t>Recall is concerned with the model's ability to capture all relevant instances.</a:t>
            </a:r>
            <a:endParaRPr/>
          </a:p>
          <a:p>
            <a:pPr indent="0" lvl="0" marL="0" rtl="0" algn="l">
              <a:spcBef>
                <a:spcPts val="0"/>
              </a:spcBef>
              <a:spcAft>
                <a:spcPts val="0"/>
              </a:spcAft>
              <a:buNone/>
            </a:pPr>
            <a:r>
              <a:rPr lang="en"/>
              <a:t>Accuracy provides an overall measure of correctness.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precision of 0.81 means that when the model predicts a positive outcome, it is correct about 81% of the time. </a:t>
            </a:r>
            <a:endParaRPr/>
          </a:p>
          <a:p>
            <a:pPr indent="0" lvl="0" marL="0" rtl="0" algn="l">
              <a:spcBef>
                <a:spcPts val="0"/>
              </a:spcBef>
              <a:spcAft>
                <a:spcPts val="0"/>
              </a:spcAft>
              <a:buNone/>
            </a:pPr>
            <a:r>
              <a:rPr lang="en"/>
              <a:t>A recall score of 0.73 means that the model is able to correctly identify about 73% of the actual positive instances in the dataset.</a:t>
            </a:r>
            <a:endParaRPr/>
          </a:p>
          <a:p>
            <a:pPr indent="0" lvl="0" marL="0" rtl="0" algn="l">
              <a:spcBef>
                <a:spcPts val="0"/>
              </a:spcBef>
              <a:spcAft>
                <a:spcPts val="0"/>
              </a:spcAft>
              <a:buClr>
                <a:schemeClr val="dk1"/>
              </a:buClr>
              <a:buSzPts val="1100"/>
              <a:buFont typeface="Arial"/>
              <a:buNone/>
            </a:pPr>
            <a:r>
              <a:rPr lang="en"/>
              <a:t>The accuracy score of 0.82 provides an overall measure of correctness across both positive and negative predictions.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e7e53d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e7e53d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9693067c5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9693067c5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Magnitude of coefficient is proportional to feature importance. The higher the magnitude of coefficient, the higher the impact of that feature to the target variable.</a:t>
            </a:r>
            <a:endParaRPr/>
          </a:p>
          <a:p>
            <a:pPr indent="0" lvl="0" marL="0" rtl="0" algn="l">
              <a:spcBef>
                <a:spcPts val="0"/>
              </a:spcBef>
              <a:spcAft>
                <a:spcPts val="0"/>
              </a:spcAft>
              <a:buNone/>
            </a:pPr>
            <a:r>
              <a:rPr lang="en"/>
              <a:t>Sign of coefficient dictates whether the target variable increases or decreases when the value of that feature is increased.</a:t>
            </a:r>
            <a:endParaRPr/>
          </a:p>
          <a:p>
            <a:pPr indent="0" lvl="0" marL="0" rtl="0" algn="l">
              <a:spcBef>
                <a:spcPts val="0"/>
              </a:spcBef>
              <a:spcAft>
                <a:spcPts val="0"/>
              </a:spcAft>
              <a:buNone/>
            </a:pPr>
            <a:r>
              <a:rPr lang="en"/>
              <a:t>(+) —&gt; increasing the value of the feature increases the value of the target variable (leaning towards a value of 1)</a:t>
            </a:r>
            <a:endParaRPr/>
          </a:p>
          <a:p>
            <a:pPr indent="0" lvl="0" marL="0" rtl="0" algn="l">
              <a:spcBef>
                <a:spcPts val="0"/>
              </a:spcBef>
              <a:spcAft>
                <a:spcPts val="0"/>
              </a:spcAft>
              <a:buNone/>
            </a:pPr>
            <a:r>
              <a:rPr lang="en">
                <a:solidFill>
                  <a:schemeClr val="dk1"/>
                </a:solidFill>
              </a:rPr>
              <a:t>(-) —&gt; increasing the value of the feature decreases the value of the target variable (leaning towards a value of 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Ex: </a:t>
            </a:r>
            <a:r>
              <a:rPr b="1" lang="en">
                <a:solidFill>
                  <a:schemeClr val="dk1"/>
                </a:solidFill>
              </a:rPr>
              <a:t>Sex is the most strongly associated feature with the chance of survival;</a:t>
            </a:r>
            <a:endParaRPr b="1">
              <a:solidFill>
                <a:schemeClr val="dk1"/>
              </a:solidFill>
            </a:endParaRPr>
          </a:p>
          <a:p>
            <a:pPr indent="0" lvl="0" marL="0" rtl="0" algn="l">
              <a:spcBef>
                <a:spcPts val="0"/>
              </a:spcBef>
              <a:spcAft>
                <a:spcPts val="0"/>
              </a:spcAft>
              <a:buNone/>
            </a:pPr>
            <a:r>
              <a:rPr b="1" lang="en">
                <a:solidFill>
                  <a:schemeClr val="dk1"/>
                </a:solidFill>
              </a:rPr>
              <a:t>Fare has the least importance and may only be adding noise to the model.</a:t>
            </a:r>
            <a:endParaRPr b="1">
              <a:solidFill>
                <a:schemeClr val="dk1"/>
              </a:solidFill>
            </a:endParaRPr>
          </a:p>
          <a:p>
            <a:pPr indent="0" lvl="0" marL="0" rtl="0" algn="l">
              <a:spcBef>
                <a:spcPts val="0"/>
              </a:spcBef>
              <a:spcAft>
                <a:spcPts val="0"/>
              </a:spcAft>
              <a:buNone/>
            </a:pPr>
            <a:r>
              <a:rPr lang="en">
                <a:solidFill>
                  <a:schemeClr val="dk1"/>
                </a:solidFill>
              </a:rPr>
              <a:t>Increasing the value of Sex (going from 0/male to 1/female) increases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Pclass (going from 1st to 3rd class) decreases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Wcabin (going from 0/without cabin to 1/with cabin) increases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C (going from 0/not boarding from Cherbourg to 1/boarding from Cherbourg) increases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S (going from 0/not boarding from Southampton to 1/boarding from Southampton) decreases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Wcampanion (more companions) decreases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Q (going from 0/not boarding from Queenstown to 1/boarding from Queenstown) decreases the chance of survival.</a:t>
            </a:r>
            <a:endParaRPr>
              <a:solidFill>
                <a:schemeClr val="dk1"/>
              </a:solidFill>
            </a:endParaRPr>
          </a:p>
          <a:p>
            <a:pPr indent="0" lvl="0" marL="0" rtl="0" algn="l">
              <a:spcBef>
                <a:spcPts val="0"/>
              </a:spcBef>
              <a:spcAft>
                <a:spcPts val="0"/>
              </a:spcAft>
              <a:buNone/>
            </a:pPr>
            <a:r>
              <a:rPr lang="en">
                <a:solidFill>
                  <a:schemeClr val="dk1"/>
                </a:solidFill>
              </a:rPr>
              <a:t>Increasing the value of age decreases the chance of survival.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Increasing the value of fare increases the chance of survival.</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9693067c5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9693067c5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false positives and false negatives when ‘Fare’ was removed from the list of features used in the model.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9693067c5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9693067c5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Improved precision, recall, and accuracy</a:t>
            </a:r>
            <a:r>
              <a:rPr lang="en">
                <a:solidFill>
                  <a:schemeClr val="dk1"/>
                </a:solidFill>
              </a:rPr>
              <a:t> when ‘Fare’ was removed from the list of features used in the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9693067c5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9693067c5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coefficients and feature importance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5e962468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5e962468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e7e53d70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e7e53d70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e9624689b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5e9624689b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69309fd3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969309fd3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e962468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5e962468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9693067c5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9693067c5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e7e53d7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e7e53d7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892763"/>
            <a:ext cx="4176900" cy="36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2600">
                <a:solidFill>
                  <a:schemeClr val="accent3"/>
                </a:solidFill>
                <a:latin typeface="Abel"/>
                <a:ea typeface="Abel"/>
                <a:cs typeface="Abel"/>
                <a:sym typeface="Abe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2886100"/>
            <a:ext cx="4176900" cy="349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solidFill>
                  <a:schemeClr val="accent6"/>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713225" y="1402650"/>
            <a:ext cx="4176900" cy="138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11000">
                <a:solidFill>
                  <a:srgbClr val="FFFFFF"/>
                </a:solidFill>
                <a:latin typeface="Abel"/>
                <a:ea typeface="Abel"/>
                <a:cs typeface="Abel"/>
                <a:sym typeface="Abe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p:nvPr/>
        </p:nvSpPr>
        <p:spPr>
          <a:xfrm>
            <a:off x="0" y="4373100"/>
            <a:ext cx="2999813" cy="295452"/>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055400" y="364900"/>
            <a:ext cx="4088602" cy="349204"/>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12" y="4215775"/>
            <a:ext cx="9145628" cy="2754507"/>
          </a:xfrm>
          <a:custGeom>
            <a:rect b="b" l="l" r="r" t="t"/>
            <a:pathLst>
              <a:path extrusionOk="0" h="100173" w="208483">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11"/>
          <p:cNvSpPr txBox="1"/>
          <p:nvPr>
            <p:ph hasCustomPrompt="1" type="title"/>
          </p:nvPr>
        </p:nvSpPr>
        <p:spPr>
          <a:xfrm>
            <a:off x="2123775" y="799125"/>
            <a:ext cx="6060000" cy="15087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p:nvPr>
            <p:ph idx="1" type="subTitle"/>
          </p:nvPr>
        </p:nvSpPr>
        <p:spPr>
          <a:xfrm>
            <a:off x="5544870" y="2417550"/>
            <a:ext cx="2582400" cy="308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84" name="Google Shape;184;p11"/>
          <p:cNvSpPr/>
          <p:nvPr/>
        </p:nvSpPr>
        <p:spPr>
          <a:xfrm>
            <a:off x="825" y="2900601"/>
            <a:ext cx="9144064" cy="2242873"/>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6" name="Shape 186"/>
        <p:cNvGrpSpPr/>
        <p:nvPr/>
      </p:nvGrpSpPr>
      <p:grpSpPr>
        <a:xfrm>
          <a:off x="0" y="0"/>
          <a:ext cx="0" cy="0"/>
          <a:chOff x="0" y="0"/>
          <a:chExt cx="0" cy="0"/>
        </a:xfrm>
      </p:grpSpPr>
      <p:sp>
        <p:nvSpPr>
          <p:cNvPr id="187" name="Google Shape;187;p13"/>
          <p:cNvSpPr txBox="1"/>
          <p:nvPr>
            <p:ph hasCustomPrompt="1" type="title"/>
          </p:nvPr>
        </p:nvSpPr>
        <p:spPr>
          <a:xfrm>
            <a:off x="853363" y="1322613"/>
            <a:ext cx="521100" cy="280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88" name="Google Shape;188;p13"/>
          <p:cNvSpPr txBox="1"/>
          <p:nvPr>
            <p:ph idx="2" type="title"/>
          </p:nvPr>
        </p:nvSpPr>
        <p:spPr>
          <a:xfrm>
            <a:off x="853375" y="1697525"/>
            <a:ext cx="2671200" cy="428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4"/>
              </a:buClr>
              <a:buSzPts val="2200"/>
              <a:buNone/>
              <a:defRPr b="1" sz="2400">
                <a:solidFill>
                  <a:schemeClr val="accent3"/>
                </a:solidFill>
              </a:defRPr>
            </a:lvl1pPr>
            <a:lvl2pPr lvl="1">
              <a:spcBef>
                <a:spcPts val="0"/>
              </a:spcBef>
              <a:spcAft>
                <a:spcPts val="0"/>
              </a:spcAft>
              <a:buSzPts val="3000"/>
              <a:buNone/>
              <a:defRPr>
                <a:latin typeface="Poppins"/>
                <a:ea typeface="Poppins"/>
                <a:cs typeface="Poppins"/>
                <a:sym typeface="Poppins"/>
              </a:defRPr>
            </a:lvl2pPr>
            <a:lvl3pPr lvl="2">
              <a:spcBef>
                <a:spcPts val="0"/>
              </a:spcBef>
              <a:spcAft>
                <a:spcPts val="0"/>
              </a:spcAft>
              <a:buSzPts val="3000"/>
              <a:buNone/>
              <a:defRPr>
                <a:latin typeface="Poppins"/>
                <a:ea typeface="Poppins"/>
                <a:cs typeface="Poppins"/>
                <a:sym typeface="Poppins"/>
              </a:defRPr>
            </a:lvl3pPr>
            <a:lvl4pPr lvl="3">
              <a:spcBef>
                <a:spcPts val="0"/>
              </a:spcBef>
              <a:spcAft>
                <a:spcPts val="0"/>
              </a:spcAft>
              <a:buSzPts val="3000"/>
              <a:buNone/>
              <a:defRPr>
                <a:latin typeface="Poppins"/>
                <a:ea typeface="Poppins"/>
                <a:cs typeface="Poppins"/>
                <a:sym typeface="Poppins"/>
              </a:defRPr>
            </a:lvl4pPr>
            <a:lvl5pPr lvl="4">
              <a:spcBef>
                <a:spcPts val="0"/>
              </a:spcBef>
              <a:spcAft>
                <a:spcPts val="0"/>
              </a:spcAft>
              <a:buSzPts val="3000"/>
              <a:buNone/>
              <a:defRPr>
                <a:latin typeface="Poppins"/>
                <a:ea typeface="Poppins"/>
                <a:cs typeface="Poppins"/>
                <a:sym typeface="Poppins"/>
              </a:defRPr>
            </a:lvl5pPr>
            <a:lvl6pPr lvl="5">
              <a:spcBef>
                <a:spcPts val="0"/>
              </a:spcBef>
              <a:spcAft>
                <a:spcPts val="0"/>
              </a:spcAft>
              <a:buSzPts val="3000"/>
              <a:buNone/>
              <a:defRPr>
                <a:latin typeface="Poppins"/>
                <a:ea typeface="Poppins"/>
                <a:cs typeface="Poppins"/>
                <a:sym typeface="Poppins"/>
              </a:defRPr>
            </a:lvl6pPr>
            <a:lvl7pPr lvl="6">
              <a:spcBef>
                <a:spcPts val="0"/>
              </a:spcBef>
              <a:spcAft>
                <a:spcPts val="0"/>
              </a:spcAft>
              <a:buSzPts val="3000"/>
              <a:buNone/>
              <a:defRPr>
                <a:latin typeface="Poppins"/>
                <a:ea typeface="Poppins"/>
                <a:cs typeface="Poppins"/>
                <a:sym typeface="Poppins"/>
              </a:defRPr>
            </a:lvl7pPr>
            <a:lvl8pPr lvl="7">
              <a:spcBef>
                <a:spcPts val="0"/>
              </a:spcBef>
              <a:spcAft>
                <a:spcPts val="0"/>
              </a:spcAft>
              <a:buSzPts val="3000"/>
              <a:buNone/>
              <a:defRPr>
                <a:latin typeface="Poppins"/>
                <a:ea typeface="Poppins"/>
                <a:cs typeface="Poppins"/>
                <a:sym typeface="Poppins"/>
              </a:defRPr>
            </a:lvl8pPr>
            <a:lvl9pPr lvl="8">
              <a:spcBef>
                <a:spcPts val="0"/>
              </a:spcBef>
              <a:spcAft>
                <a:spcPts val="0"/>
              </a:spcAft>
              <a:buSzPts val="3000"/>
              <a:buNone/>
              <a:defRPr>
                <a:latin typeface="Poppins"/>
                <a:ea typeface="Poppins"/>
                <a:cs typeface="Poppins"/>
                <a:sym typeface="Poppins"/>
              </a:defRPr>
            </a:lvl9pPr>
          </a:lstStyle>
          <a:p/>
        </p:txBody>
      </p:sp>
      <p:sp>
        <p:nvSpPr>
          <p:cNvPr id="189" name="Google Shape;189;p13"/>
          <p:cNvSpPr txBox="1"/>
          <p:nvPr>
            <p:ph idx="1" type="subTitle"/>
          </p:nvPr>
        </p:nvSpPr>
        <p:spPr>
          <a:xfrm>
            <a:off x="853363" y="2164353"/>
            <a:ext cx="2339700" cy="52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13"/>
          <p:cNvSpPr txBox="1"/>
          <p:nvPr>
            <p:ph hasCustomPrompt="1" idx="3" type="title"/>
          </p:nvPr>
        </p:nvSpPr>
        <p:spPr>
          <a:xfrm>
            <a:off x="3902913" y="1322613"/>
            <a:ext cx="521100" cy="280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2200">
                <a:solidFill>
                  <a:srgbClr val="FFFFFF"/>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91" name="Google Shape;191;p13"/>
          <p:cNvSpPr txBox="1"/>
          <p:nvPr>
            <p:ph idx="4" type="title"/>
          </p:nvPr>
        </p:nvSpPr>
        <p:spPr>
          <a:xfrm>
            <a:off x="3902925" y="1697525"/>
            <a:ext cx="2671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192" name="Google Shape;192;p13"/>
          <p:cNvSpPr txBox="1"/>
          <p:nvPr>
            <p:ph idx="5" type="subTitle"/>
          </p:nvPr>
        </p:nvSpPr>
        <p:spPr>
          <a:xfrm>
            <a:off x="3902913" y="2164353"/>
            <a:ext cx="2339700" cy="528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13"/>
          <p:cNvSpPr txBox="1"/>
          <p:nvPr>
            <p:ph hasCustomPrompt="1" idx="6" type="title"/>
          </p:nvPr>
        </p:nvSpPr>
        <p:spPr>
          <a:xfrm>
            <a:off x="853363" y="3011938"/>
            <a:ext cx="521100" cy="280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2200">
                <a:solidFill>
                  <a:srgbClr val="FFFFFF"/>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94" name="Google Shape;194;p13"/>
          <p:cNvSpPr txBox="1"/>
          <p:nvPr>
            <p:ph idx="7" type="title"/>
          </p:nvPr>
        </p:nvSpPr>
        <p:spPr>
          <a:xfrm>
            <a:off x="853375" y="3386850"/>
            <a:ext cx="2671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195" name="Google Shape;195;p13"/>
          <p:cNvSpPr txBox="1"/>
          <p:nvPr>
            <p:ph idx="8" type="subTitle"/>
          </p:nvPr>
        </p:nvSpPr>
        <p:spPr>
          <a:xfrm>
            <a:off x="853363" y="3853678"/>
            <a:ext cx="2339700" cy="528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13"/>
          <p:cNvSpPr txBox="1"/>
          <p:nvPr>
            <p:ph hasCustomPrompt="1" idx="9" type="title"/>
          </p:nvPr>
        </p:nvSpPr>
        <p:spPr>
          <a:xfrm>
            <a:off x="3902913" y="3011938"/>
            <a:ext cx="521100" cy="280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97" name="Google Shape;197;p13"/>
          <p:cNvSpPr txBox="1"/>
          <p:nvPr>
            <p:ph idx="13" type="title"/>
          </p:nvPr>
        </p:nvSpPr>
        <p:spPr>
          <a:xfrm>
            <a:off x="3902925" y="3386850"/>
            <a:ext cx="2671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198" name="Google Shape;198;p13"/>
          <p:cNvSpPr txBox="1"/>
          <p:nvPr>
            <p:ph idx="14" type="subTitle"/>
          </p:nvPr>
        </p:nvSpPr>
        <p:spPr>
          <a:xfrm>
            <a:off x="3902913" y="3853678"/>
            <a:ext cx="2339700" cy="528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13"/>
          <p:cNvSpPr/>
          <p:nvPr/>
        </p:nvSpPr>
        <p:spPr>
          <a:xfrm>
            <a:off x="-2" y="271525"/>
            <a:ext cx="1995783" cy="175083"/>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flipH="1">
            <a:off x="4781533" y="4222101"/>
            <a:ext cx="3005017" cy="921390"/>
          </a:xfrm>
          <a:custGeom>
            <a:rect b="b" l="l" r="r" t="t"/>
            <a:pathLst>
              <a:path extrusionOk="0" h="16078" w="52439">
                <a:moveTo>
                  <a:pt x="9459" y="1"/>
                </a:moveTo>
                <a:cubicBezTo>
                  <a:pt x="6308" y="1"/>
                  <a:pt x="3158" y="68"/>
                  <a:pt x="0" y="200"/>
                </a:cubicBezTo>
                <a:lnTo>
                  <a:pt x="0" y="16078"/>
                </a:lnTo>
                <a:lnTo>
                  <a:pt x="2342" y="15736"/>
                </a:lnTo>
                <a:cubicBezTo>
                  <a:pt x="2951" y="15639"/>
                  <a:pt x="3634" y="15517"/>
                  <a:pt x="4000" y="15127"/>
                </a:cubicBezTo>
                <a:cubicBezTo>
                  <a:pt x="4439" y="14639"/>
                  <a:pt x="4244" y="13956"/>
                  <a:pt x="4537" y="13419"/>
                </a:cubicBezTo>
                <a:cubicBezTo>
                  <a:pt x="4961" y="12624"/>
                  <a:pt x="6114" y="12431"/>
                  <a:pt x="7292" y="12431"/>
                </a:cubicBezTo>
                <a:cubicBezTo>
                  <a:pt x="7741" y="12431"/>
                  <a:pt x="8193" y="12459"/>
                  <a:pt x="8610" y="12492"/>
                </a:cubicBezTo>
                <a:cubicBezTo>
                  <a:pt x="9150" y="12528"/>
                  <a:pt x="9691" y="12546"/>
                  <a:pt x="10231" y="12546"/>
                </a:cubicBezTo>
                <a:cubicBezTo>
                  <a:pt x="13350" y="12546"/>
                  <a:pt x="16452" y="11949"/>
                  <a:pt x="19341" y="10785"/>
                </a:cubicBezTo>
                <a:cubicBezTo>
                  <a:pt x="14219" y="10566"/>
                  <a:pt x="9146" y="9956"/>
                  <a:pt x="4122" y="8956"/>
                </a:cubicBezTo>
                <a:lnTo>
                  <a:pt x="6024" y="8249"/>
                </a:lnTo>
                <a:cubicBezTo>
                  <a:pt x="6024" y="7005"/>
                  <a:pt x="7293" y="5932"/>
                  <a:pt x="8781" y="5493"/>
                </a:cubicBezTo>
                <a:cubicBezTo>
                  <a:pt x="10127" y="5073"/>
                  <a:pt x="11612" y="5053"/>
                  <a:pt x="13057" y="5053"/>
                </a:cubicBezTo>
                <a:cubicBezTo>
                  <a:pt x="13210" y="5053"/>
                  <a:pt x="13361" y="5054"/>
                  <a:pt x="13512" y="5054"/>
                </a:cubicBezTo>
                <a:cubicBezTo>
                  <a:pt x="13989" y="5056"/>
                  <a:pt x="14465" y="5058"/>
                  <a:pt x="14942" y="5058"/>
                </a:cubicBezTo>
                <a:cubicBezTo>
                  <a:pt x="27489" y="5058"/>
                  <a:pt x="40032" y="4129"/>
                  <a:pt x="52438" y="2273"/>
                </a:cubicBezTo>
                <a:lnTo>
                  <a:pt x="52438" y="2273"/>
                </a:lnTo>
                <a:lnTo>
                  <a:pt x="33878" y="2395"/>
                </a:lnTo>
                <a:lnTo>
                  <a:pt x="27122" y="2444"/>
                </a:lnTo>
                <a:cubicBezTo>
                  <a:pt x="24756" y="2468"/>
                  <a:pt x="22366" y="2468"/>
                  <a:pt x="19975" y="2468"/>
                </a:cubicBezTo>
                <a:cubicBezTo>
                  <a:pt x="14171" y="2468"/>
                  <a:pt x="8342" y="2371"/>
                  <a:pt x="2537" y="2200"/>
                </a:cubicBezTo>
                <a:cubicBezTo>
                  <a:pt x="7333" y="857"/>
                  <a:pt x="12295" y="151"/>
                  <a:pt x="17283" y="151"/>
                </a:cubicBezTo>
                <a:cubicBezTo>
                  <a:pt x="17367" y="151"/>
                  <a:pt x="17452" y="151"/>
                  <a:pt x="17536" y="151"/>
                </a:cubicBezTo>
                <a:cubicBezTo>
                  <a:pt x="14840" y="50"/>
                  <a:pt x="12149" y="1"/>
                  <a:pt x="94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3"/>
          <p:cNvGrpSpPr/>
          <p:nvPr/>
        </p:nvGrpSpPr>
        <p:grpSpPr>
          <a:xfrm>
            <a:off x="6876900" y="711475"/>
            <a:ext cx="4031600" cy="4461600"/>
            <a:chOff x="7102550" y="711475"/>
            <a:chExt cx="4031600" cy="4461600"/>
          </a:xfrm>
        </p:grpSpPr>
        <p:sp>
          <p:nvSpPr>
            <p:cNvPr id="202" name="Google Shape;202;p13"/>
            <p:cNvSpPr/>
            <p:nvPr/>
          </p:nvSpPr>
          <p:spPr>
            <a:xfrm>
              <a:off x="9055150" y="711475"/>
              <a:ext cx="103200" cy="410125"/>
            </a:xfrm>
            <a:custGeom>
              <a:rect b="b" l="l" r="r" t="t"/>
              <a:pathLst>
                <a:path extrusionOk="0" h="16405" w="4128">
                  <a:moveTo>
                    <a:pt x="2064" y="0"/>
                  </a:moveTo>
                  <a:cubicBezTo>
                    <a:pt x="929" y="0"/>
                    <a:pt x="0" y="929"/>
                    <a:pt x="0" y="2064"/>
                  </a:cubicBezTo>
                  <a:lnTo>
                    <a:pt x="0" y="14445"/>
                  </a:lnTo>
                  <a:cubicBezTo>
                    <a:pt x="0" y="15476"/>
                    <a:pt x="929" y="16405"/>
                    <a:pt x="2064" y="16405"/>
                  </a:cubicBezTo>
                  <a:cubicBezTo>
                    <a:pt x="3198" y="16405"/>
                    <a:pt x="4127" y="15476"/>
                    <a:pt x="4127" y="14445"/>
                  </a:cubicBezTo>
                  <a:lnTo>
                    <a:pt x="4127" y="2064"/>
                  </a:lnTo>
                  <a:cubicBezTo>
                    <a:pt x="4127" y="929"/>
                    <a:pt x="3198" y="0"/>
                    <a:pt x="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8172975" y="1033450"/>
              <a:ext cx="1973275" cy="265700"/>
            </a:xfrm>
            <a:custGeom>
              <a:rect b="b" l="l" r="r" t="t"/>
              <a:pathLst>
                <a:path extrusionOk="0" h="10628" w="78931">
                  <a:moveTo>
                    <a:pt x="9390" y="0"/>
                  </a:moveTo>
                  <a:cubicBezTo>
                    <a:pt x="5676" y="2477"/>
                    <a:pt x="2477" y="5675"/>
                    <a:pt x="1" y="9493"/>
                  </a:cubicBezTo>
                  <a:lnTo>
                    <a:pt x="10628" y="9596"/>
                  </a:lnTo>
                  <a:lnTo>
                    <a:pt x="10628" y="10628"/>
                  </a:lnTo>
                  <a:lnTo>
                    <a:pt x="39414" y="10112"/>
                  </a:lnTo>
                  <a:lnTo>
                    <a:pt x="68200" y="10628"/>
                  </a:lnTo>
                  <a:lnTo>
                    <a:pt x="68200" y="9596"/>
                  </a:lnTo>
                  <a:lnTo>
                    <a:pt x="78930" y="9493"/>
                  </a:lnTo>
                  <a:cubicBezTo>
                    <a:pt x="76454" y="5675"/>
                    <a:pt x="73152" y="2477"/>
                    <a:pt x="69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7437850" y="1241076"/>
              <a:ext cx="1808175" cy="808320"/>
            </a:xfrm>
            <a:custGeom>
              <a:rect b="b" l="l" r="r" t="t"/>
              <a:pathLst>
                <a:path extrusionOk="0" h="25485" w="72327">
                  <a:moveTo>
                    <a:pt x="11453" y="0"/>
                  </a:moveTo>
                  <a:lnTo>
                    <a:pt x="1" y="23008"/>
                  </a:lnTo>
                  <a:lnTo>
                    <a:pt x="72327" y="25485"/>
                  </a:lnTo>
                  <a:lnTo>
                    <a:pt x="72327" y="18159"/>
                  </a:lnTo>
                  <a:lnTo>
                    <a:pt x="72327" y="13207"/>
                  </a:lnTo>
                  <a:lnTo>
                    <a:pt x="723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9039650" y="1241076"/>
              <a:ext cx="1810775" cy="808320"/>
            </a:xfrm>
            <a:custGeom>
              <a:rect b="b" l="l" r="r" t="t"/>
              <a:pathLst>
                <a:path extrusionOk="0" h="25485" w="72431">
                  <a:moveTo>
                    <a:pt x="3303" y="0"/>
                  </a:moveTo>
                  <a:lnTo>
                    <a:pt x="3303" y="13207"/>
                  </a:lnTo>
                  <a:lnTo>
                    <a:pt x="3303" y="21151"/>
                  </a:lnTo>
                  <a:lnTo>
                    <a:pt x="1" y="25485"/>
                  </a:lnTo>
                  <a:lnTo>
                    <a:pt x="72430" y="23008"/>
                  </a:lnTo>
                  <a:lnTo>
                    <a:pt x="608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7894400" y="1668963"/>
              <a:ext cx="2530425" cy="214125"/>
            </a:xfrm>
            <a:custGeom>
              <a:rect b="b" l="l" r="r" t="t"/>
              <a:pathLst>
                <a:path extrusionOk="0" h="8565" w="101217">
                  <a:moveTo>
                    <a:pt x="1" y="1"/>
                  </a:moveTo>
                  <a:lnTo>
                    <a:pt x="1" y="8564"/>
                  </a:lnTo>
                  <a:lnTo>
                    <a:pt x="101216" y="8564"/>
                  </a:lnTo>
                  <a:lnTo>
                    <a:pt x="1012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7894400" y="1461375"/>
              <a:ext cx="2530425" cy="154775"/>
            </a:xfrm>
            <a:custGeom>
              <a:rect b="b" l="l" r="r" t="t"/>
              <a:pathLst>
                <a:path extrusionOk="0" h="6191" w="101217">
                  <a:moveTo>
                    <a:pt x="1" y="0"/>
                  </a:moveTo>
                  <a:lnTo>
                    <a:pt x="1" y="6191"/>
                  </a:lnTo>
                  <a:lnTo>
                    <a:pt x="101216" y="6191"/>
                  </a:lnTo>
                  <a:lnTo>
                    <a:pt x="1012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7363050" y="1935900"/>
              <a:ext cx="3562175" cy="582975"/>
            </a:xfrm>
            <a:custGeom>
              <a:rect b="b" l="l" r="r" t="t"/>
              <a:pathLst>
                <a:path extrusionOk="0" h="23319" w="142487">
                  <a:moveTo>
                    <a:pt x="1" y="1"/>
                  </a:moveTo>
                  <a:lnTo>
                    <a:pt x="1" y="23319"/>
                  </a:lnTo>
                  <a:lnTo>
                    <a:pt x="142486" y="23319"/>
                  </a:lnTo>
                  <a:lnTo>
                    <a:pt x="1424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7102550" y="1389075"/>
              <a:ext cx="2014525" cy="3784000"/>
            </a:xfrm>
            <a:custGeom>
              <a:rect b="b" l="l" r="r" t="t"/>
              <a:pathLst>
                <a:path extrusionOk="0" h="151360" w="80581">
                  <a:moveTo>
                    <a:pt x="80580" y="1"/>
                  </a:moveTo>
                  <a:cubicBezTo>
                    <a:pt x="41167" y="9080"/>
                    <a:pt x="0" y="50144"/>
                    <a:pt x="0" y="50144"/>
                  </a:cubicBezTo>
                  <a:cubicBezTo>
                    <a:pt x="15683" y="80581"/>
                    <a:pt x="34564" y="150534"/>
                    <a:pt x="34564" y="150534"/>
                  </a:cubicBezTo>
                  <a:lnTo>
                    <a:pt x="36215" y="151360"/>
                  </a:lnTo>
                  <a:lnTo>
                    <a:pt x="80580" y="151360"/>
                  </a:lnTo>
                  <a:lnTo>
                    <a:pt x="8058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9117050" y="1389075"/>
              <a:ext cx="2017100" cy="3784000"/>
            </a:xfrm>
            <a:custGeom>
              <a:rect b="b" l="l" r="r" t="t"/>
              <a:pathLst>
                <a:path extrusionOk="0" h="151360" w="80684">
                  <a:moveTo>
                    <a:pt x="0" y="1"/>
                  </a:moveTo>
                  <a:lnTo>
                    <a:pt x="0" y="151360"/>
                  </a:lnTo>
                  <a:lnTo>
                    <a:pt x="44469" y="151360"/>
                  </a:lnTo>
                  <a:lnTo>
                    <a:pt x="46120" y="150534"/>
                  </a:lnTo>
                  <a:cubicBezTo>
                    <a:pt x="46120" y="150534"/>
                    <a:pt x="65001" y="80581"/>
                    <a:pt x="80684" y="50144"/>
                  </a:cubicBezTo>
                  <a:cubicBezTo>
                    <a:pt x="80684" y="50144"/>
                    <a:pt x="39517" y="9080"/>
                    <a:pt x="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9126963" y="1941075"/>
              <a:ext cx="1836550" cy="1238125"/>
            </a:xfrm>
            <a:custGeom>
              <a:rect b="b" l="l" r="r" t="t"/>
              <a:pathLst>
                <a:path extrusionOk="0" h="49525" w="73462">
                  <a:moveTo>
                    <a:pt x="1" y="0"/>
                  </a:moveTo>
                  <a:lnTo>
                    <a:pt x="1" y="4643"/>
                  </a:lnTo>
                  <a:cubicBezTo>
                    <a:pt x="1" y="4643"/>
                    <a:pt x="43437" y="14548"/>
                    <a:pt x="71811" y="49525"/>
                  </a:cubicBezTo>
                  <a:lnTo>
                    <a:pt x="73462" y="44572"/>
                  </a:lnTo>
                  <a:cubicBezTo>
                    <a:pt x="73462" y="44572"/>
                    <a:pt x="38898" y="6810"/>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7288250" y="1940480"/>
              <a:ext cx="1833975" cy="1238125"/>
            </a:xfrm>
            <a:custGeom>
              <a:rect b="b" l="l" r="r" t="t"/>
              <a:pathLst>
                <a:path extrusionOk="0" h="49525" w="73359">
                  <a:moveTo>
                    <a:pt x="73359" y="0"/>
                  </a:moveTo>
                  <a:cubicBezTo>
                    <a:pt x="34565" y="6810"/>
                    <a:pt x="1" y="44572"/>
                    <a:pt x="1" y="44572"/>
                  </a:cubicBezTo>
                  <a:lnTo>
                    <a:pt x="1651" y="49525"/>
                  </a:lnTo>
                  <a:cubicBezTo>
                    <a:pt x="30025" y="14548"/>
                    <a:pt x="73359" y="4643"/>
                    <a:pt x="73359" y="4643"/>
                  </a:cubicBezTo>
                  <a:lnTo>
                    <a:pt x="7335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3"/>
          <p:cNvSpPr txBox="1"/>
          <p:nvPr>
            <p:ph idx="15"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sz="30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14" name="Shape 214"/>
        <p:cNvGrpSpPr/>
        <p:nvPr/>
      </p:nvGrpSpPr>
      <p:grpSpPr>
        <a:xfrm>
          <a:off x="0" y="0"/>
          <a:ext cx="0" cy="0"/>
          <a:chOff x="0" y="0"/>
          <a:chExt cx="0" cy="0"/>
        </a:xfrm>
      </p:grpSpPr>
      <p:grpSp>
        <p:nvGrpSpPr>
          <p:cNvPr id="215" name="Google Shape;215;p14"/>
          <p:cNvGrpSpPr/>
          <p:nvPr/>
        </p:nvGrpSpPr>
        <p:grpSpPr>
          <a:xfrm flipH="1">
            <a:off x="3172591" y="-491028"/>
            <a:ext cx="4295868" cy="4312634"/>
            <a:chOff x="870143" y="-491028"/>
            <a:chExt cx="4295868" cy="4312634"/>
          </a:xfrm>
        </p:grpSpPr>
        <p:sp>
          <p:nvSpPr>
            <p:cNvPr id="216" name="Google Shape;216;p14"/>
            <p:cNvSpPr/>
            <p:nvPr/>
          </p:nvSpPr>
          <p:spPr>
            <a:xfrm>
              <a:off x="870143" y="-491028"/>
              <a:ext cx="3985876" cy="1692025"/>
            </a:xfrm>
            <a:custGeom>
              <a:rect b="b" l="l" r="r" t="t"/>
              <a:pathLst>
                <a:path extrusionOk="0" h="43699" w="102941">
                  <a:moveTo>
                    <a:pt x="34358" y="0"/>
                  </a:moveTo>
                  <a:lnTo>
                    <a:pt x="26453" y="6538"/>
                  </a:lnTo>
                  <a:lnTo>
                    <a:pt x="21416" y="13944"/>
                  </a:lnTo>
                  <a:lnTo>
                    <a:pt x="11542" y="20281"/>
                  </a:lnTo>
                  <a:lnTo>
                    <a:pt x="8673" y="25352"/>
                  </a:lnTo>
                  <a:lnTo>
                    <a:pt x="2202" y="27453"/>
                  </a:lnTo>
                  <a:lnTo>
                    <a:pt x="1" y="29555"/>
                  </a:lnTo>
                  <a:lnTo>
                    <a:pt x="52505" y="43698"/>
                  </a:lnTo>
                  <a:lnTo>
                    <a:pt x="102941" y="32557"/>
                  </a:lnTo>
                  <a:lnTo>
                    <a:pt x="97737" y="26619"/>
                  </a:lnTo>
                  <a:lnTo>
                    <a:pt x="91099" y="26386"/>
                  </a:lnTo>
                  <a:lnTo>
                    <a:pt x="80858" y="21315"/>
                  </a:lnTo>
                  <a:lnTo>
                    <a:pt x="75121" y="24484"/>
                  </a:lnTo>
                  <a:lnTo>
                    <a:pt x="68816" y="18580"/>
                  </a:lnTo>
                  <a:lnTo>
                    <a:pt x="59677" y="13743"/>
                  </a:lnTo>
                  <a:lnTo>
                    <a:pt x="54273" y="17746"/>
                  </a:lnTo>
                  <a:lnTo>
                    <a:pt x="46934" y="15611"/>
                  </a:lnTo>
                  <a:lnTo>
                    <a:pt x="41530" y="4003"/>
                  </a:lnTo>
                  <a:lnTo>
                    <a:pt x="343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1032883" y="676574"/>
              <a:ext cx="3823135" cy="842160"/>
            </a:xfrm>
            <a:custGeom>
              <a:rect b="b" l="l" r="r" t="t"/>
              <a:pathLst>
                <a:path extrusionOk="0" h="21750" w="98738">
                  <a:moveTo>
                    <a:pt x="5938" y="0"/>
                  </a:moveTo>
                  <a:lnTo>
                    <a:pt x="4971" y="100"/>
                  </a:lnTo>
                  <a:lnTo>
                    <a:pt x="1602" y="100"/>
                  </a:lnTo>
                  <a:lnTo>
                    <a:pt x="768" y="33"/>
                  </a:lnTo>
                  <a:lnTo>
                    <a:pt x="1" y="2268"/>
                  </a:lnTo>
                  <a:lnTo>
                    <a:pt x="768" y="21749"/>
                  </a:lnTo>
                  <a:lnTo>
                    <a:pt x="78623" y="21749"/>
                  </a:lnTo>
                  <a:lnTo>
                    <a:pt x="97003" y="6872"/>
                  </a:lnTo>
                  <a:lnTo>
                    <a:pt x="98738" y="2402"/>
                  </a:lnTo>
                  <a:lnTo>
                    <a:pt x="93634" y="2135"/>
                  </a:lnTo>
                  <a:lnTo>
                    <a:pt x="90332" y="67"/>
                  </a:lnTo>
                  <a:lnTo>
                    <a:pt x="80024" y="767"/>
                  </a:lnTo>
                  <a:lnTo>
                    <a:pt x="80024" y="2402"/>
                  </a:lnTo>
                  <a:lnTo>
                    <a:pt x="76022" y="3636"/>
                  </a:lnTo>
                  <a:lnTo>
                    <a:pt x="67182" y="1201"/>
                  </a:lnTo>
                  <a:lnTo>
                    <a:pt x="62745" y="3236"/>
                  </a:lnTo>
                  <a:lnTo>
                    <a:pt x="54706" y="1835"/>
                  </a:lnTo>
                  <a:lnTo>
                    <a:pt x="49503" y="3836"/>
                  </a:lnTo>
                  <a:lnTo>
                    <a:pt x="44099" y="1601"/>
                  </a:lnTo>
                  <a:lnTo>
                    <a:pt x="27654" y="3069"/>
                  </a:lnTo>
                  <a:lnTo>
                    <a:pt x="26219" y="2936"/>
                  </a:lnTo>
                  <a:lnTo>
                    <a:pt x="19615" y="3069"/>
                  </a:lnTo>
                  <a:lnTo>
                    <a:pt x="17613" y="767"/>
                  </a:lnTo>
                  <a:lnTo>
                    <a:pt x="59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870143" y="653303"/>
              <a:ext cx="3987192" cy="3168303"/>
            </a:xfrm>
            <a:custGeom>
              <a:rect b="b" l="l" r="r" t="t"/>
              <a:pathLst>
                <a:path extrusionOk="0" h="81826" w="102975">
                  <a:moveTo>
                    <a:pt x="97837" y="2736"/>
                  </a:moveTo>
                  <a:lnTo>
                    <a:pt x="94535" y="668"/>
                  </a:lnTo>
                  <a:lnTo>
                    <a:pt x="85528" y="1268"/>
                  </a:lnTo>
                  <a:lnTo>
                    <a:pt x="85295" y="7473"/>
                  </a:lnTo>
                  <a:lnTo>
                    <a:pt x="85061" y="15645"/>
                  </a:lnTo>
                  <a:lnTo>
                    <a:pt x="84227" y="3003"/>
                  </a:lnTo>
                  <a:lnTo>
                    <a:pt x="81592" y="3837"/>
                  </a:lnTo>
                  <a:cubicBezTo>
                    <a:pt x="81592" y="3837"/>
                    <a:pt x="82159" y="6839"/>
                    <a:pt x="82159" y="7139"/>
                  </a:cubicBezTo>
                  <a:cubicBezTo>
                    <a:pt x="82159" y="7206"/>
                    <a:pt x="81325" y="12977"/>
                    <a:pt x="81225" y="13177"/>
                  </a:cubicBezTo>
                  <a:lnTo>
                    <a:pt x="78757" y="7506"/>
                  </a:lnTo>
                  <a:lnTo>
                    <a:pt x="80258" y="4270"/>
                  </a:lnTo>
                  <a:lnTo>
                    <a:pt x="71418" y="1835"/>
                  </a:lnTo>
                  <a:lnTo>
                    <a:pt x="66982" y="3870"/>
                  </a:lnTo>
                  <a:lnTo>
                    <a:pt x="59576" y="2569"/>
                  </a:lnTo>
                  <a:lnTo>
                    <a:pt x="59943" y="7473"/>
                  </a:lnTo>
                  <a:lnTo>
                    <a:pt x="61078" y="16579"/>
                  </a:lnTo>
                  <a:lnTo>
                    <a:pt x="58309" y="2669"/>
                  </a:lnTo>
                  <a:lnTo>
                    <a:pt x="53739" y="4437"/>
                  </a:lnTo>
                  <a:cubicBezTo>
                    <a:pt x="53739" y="4437"/>
                    <a:pt x="55874" y="13377"/>
                    <a:pt x="56274" y="15078"/>
                  </a:cubicBezTo>
                  <a:lnTo>
                    <a:pt x="53739" y="14778"/>
                  </a:lnTo>
                  <a:lnTo>
                    <a:pt x="50737" y="19415"/>
                  </a:lnTo>
                  <a:lnTo>
                    <a:pt x="52405" y="7473"/>
                  </a:lnTo>
                  <a:lnTo>
                    <a:pt x="53706" y="4404"/>
                  </a:lnTo>
                  <a:lnTo>
                    <a:pt x="48302" y="2169"/>
                  </a:lnTo>
                  <a:lnTo>
                    <a:pt x="31857" y="3637"/>
                  </a:lnTo>
                  <a:lnTo>
                    <a:pt x="32390" y="7473"/>
                  </a:lnTo>
                  <a:lnTo>
                    <a:pt x="34125" y="21716"/>
                  </a:lnTo>
                  <a:lnTo>
                    <a:pt x="30422" y="3570"/>
                  </a:lnTo>
                  <a:lnTo>
                    <a:pt x="23818" y="3670"/>
                  </a:lnTo>
                  <a:lnTo>
                    <a:pt x="21516" y="18381"/>
                  </a:lnTo>
                  <a:lnTo>
                    <a:pt x="21116" y="7506"/>
                  </a:lnTo>
                  <a:lnTo>
                    <a:pt x="21816" y="1335"/>
                  </a:lnTo>
                  <a:lnTo>
                    <a:pt x="10141" y="601"/>
                  </a:lnTo>
                  <a:lnTo>
                    <a:pt x="9441" y="6572"/>
                  </a:lnTo>
                  <a:lnTo>
                    <a:pt x="14111" y="12276"/>
                  </a:lnTo>
                  <a:lnTo>
                    <a:pt x="9107" y="7506"/>
                  </a:lnTo>
                  <a:lnTo>
                    <a:pt x="8740" y="7039"/>
                  </a:lnTo>
                  <a:lnTo>
                    <a:pt x="9140" y="701"/>
                  </a:lnTo>
                  <a:lnTo>
                    <a:pt x="5805" y="701"/>
                  </a:lnTo>
                  <a:lnTo>
                    <a:pt x="6505" y="6038"/>
                  </a:lnTo>
                  <a:lnTo>
                    <a:pt x="4971" y="634"/>
                  </a:lnTo>
                  <a:lnTo>
                    <a:pt x="1" y="1"/>
                  </a:lnTo>
                  <a:lnTo>
                    <a:pt x="3103" y="5671"/>
                  </a:lnTo>
                  <a:lnTo>
                    <a:pt x="1402" y="7506"/>
                  </a:lnTo>
                  <a:lnTo>
                    <a:pt x="1402" y="19415"/>
                  </a:lnTo>
                  <a:lnTo>
                    <a:pt x="7239" y="25185"/>
                  </a:lnTo>
                  <a:lnTo>
                    <a:pt x="7873" y="31523"/>
                  </a:lnTo>
                  <a:lnTo>
                    <a:pt x="21816" y="52405"/>
                  </a:lnTo>
                  <a:lnTo>
                    <a:pt x="27921" y="54306"/>
                  </a:lnTo>
                  <a:lnTo>
                    <a:pt x="29121" y="56808"/>
                  </a:lnTo>
                  <a:lnTo>
                    <a:pt x="31990" y="62879"/>
                  </a:lnTo>
                  <a:lnTo>
                    <a:pt x="39295" y="65347"/>
                  </a:lnTo>
                  <a:lnTo>
                    <a:pt x="48735" y="75421"/>
                  </a:lnTo>
                  <a:cubicBezTo>
                    <a:pt x="48735" y="75421"/>
                    <a:pt x="52071" y="81826"/>
                    <a:pt x="53539" y="80925"/>
                  </a:cubicBezTo>
                  <a:cubicBezTo>
                    <a:pt x="55007" y="80058"/>
                    <a:pt x="60244" y="70018"/>
                    <a:pt x="60244" y="70018"/>
                  </a:cubicBezTo>
                  <a:lnTo>
                    <a:pt x="65647" y="66515"/>
                  </a:lnTo>
                  <a:lnTo>
                    <a:pt x="68183" y="61144"/>
                  </a:lnTo>
                  <a:lnTo>
                    <a:pt x="75555" y="59844"/>
                  </a:lnTo>
                  <a:lnTo>
                    <a:pt x="77689" y="56808"/>
                  </a:lnTo>
                  <a:lnTo>
                    <a:pt x="83427" y="48636"/>
                  </a:lnTo>
                  <a:lnTo>
                    <a:pt x="87997" y="42965"/>
                  </a:lnTo>
                  <a:lnTo>
                    <a:pt x="92900" y="41931"/>
                  </a:lnTo>
                  <a:lnTo>
                    <a:pt x="94668" y="26787"/>
                  </a:lnTo>
                  <a:lnTo>
                    <a:pt x="101206" y="15278"/>
                  </a:lnTo>
                  <a:lnTo>
                    <a:pt x="101206" y="7473"/>
                  </a:lnTo>
                  <a:lnTo>
                    <a:pt x="102974" y="300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924390" y="872884"/>
              <a:ext cx="161501" cy="71090"/>
            </a:xfrm>
            <a:custGeom>
              <a:rect b="b" l="l" r="r" t="t"/>
              <a:pathLst>
                <a:path extrusionOk="0" h="1836" w="4171">
                  <a:moveTo>
                    <a:pt x="1702" y="0"/>
                  </a:moveTo>
                  <a:lnTo>
                    <a:pt x="1" y="1835"/>
                  </a:lnTo>
                  <a:lnTo>
                    <a:pt x="4170" y="1835"/>
                  </a:lnTo>
                  <a:lnTo>
                    <a:pt x="1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868912" y="816043"/>
              <a:ext cx="266084" cy="122742"/>
            </a:xfrm>
            <a:custGeom>
              <a:rect b="b" l="l" r="r" t="t"/>
              <a:pathLst>
                <a:path extrusionOk="0" h="3170" w="6872">
                  <a:moveTo>
                    <a:pt x="5204" y="1"/>
                  </a:moveTo>
                  <a:lnTo>
                    <a:pt x="3136" y="1502"/>
                  </a:lnTo>
                  <a:cubicBezTo>
                    <a:pt x="3136" y="1502"/>
                    <a:pt x="2732" y="910"/>
                    <a:pt x="2312" y="910"/>
                  </a:cubicBezTo>
                  <a:cubicBezTo>
                    <a:pt x="2264" y="910"/>
                    <a:pt x="2216" y="918"/>
                    <a:pt x="2169" y="935"/>
                  </a:cubicBezTo>
                  <a:cubicBezTo>
                    <a:pt x="1668" y="1068"/>
                    <a:pt x="0" y="3170"/>
                    <a:pt x="0" y="3170"/>
                  </a:cubicBezTo>
                  <a:lnTo>
                    <a:pt x="6872" y="3170"/>
                  </a:lnTo>
                  <a:lnTo>
                    <a:pt x="5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4868912" y="912920"/>
              <a:ext cx="266084" cy="25865"/>
            </a:xfrm>
            <a:custGeom>
              <a:rect b="b" l="l" r="r" t="t"/>
              <a:pathLst>
                <a:path extrusionOk="0" h="668" w="6872">
                  <a:moveTo>
                    <a:pt x="567" y="1"/>
                  </a:moveTo>
                  <a:lnTo>
                    <a:pt x="0" y="668"/>
                  </a:lnTo>
                  <a:lnTo>
                    <a:pt x="6872" y="668"/>
                  </a:lnTo>
                  <a:lnTo>
                    <a:pt x="6505" y="1"/>
                  </a:lnTo>
                  <a:lnTo>
                    <a:pt x="1968" y="468"/>
                  </a:lnTo>
                  <a:lnTo>
                    <a:pt x="5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4601551" y="938747"/>
              <a:ext cx="564460" cy="627767"/>
            </a:xfrm>
            <a:custGeom>
              <a:rect b="b" l="l" r="r" t="t"/>
              <a:pathLst>
                <a:path extrusionOk="0" h="16213" w="14578">
                  <a:moveTo>
                    <a:pt x="6805" y="1"/>
                  </a:moveTo>
                  <a:lnTo>
                    <a:pt x="6305" y="2169"/>
                  </a:lnTo>
                  <a:lnTo>
                    <a:pt x="5338" y="2969"/>
                  </a:lnTo>
                  <a:lnTo>
                    <a:pt x="4704" y="6772"/>
                  </a:lnTo>
                  <a:lnTo>
                    <a:pt x="0" y="16212"/>
                  </a:lnTo>
                  <a:lnTo>
                    <a:pt x="12576" y="8607"/>
                  </a:lnTo>
                  <a:lnTo>
                    <a:pt x="13577" y="7439"/>
                  </a:lnTo>
                  <a:lnTo>
                    <a:pt x="14577" y="5705"/>
                  </a:lnTo>
                  <a:lnTo>
                    <a:pt x="13944" y="1902"/>
                  </a:lnTo>
                  <a:lnTo>
                    <a:pt x="14444" y="1001"/>
                  </a:lnTo>
                  <a:lnTo>
                    <a:pt x="13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2200485" y="-491028"/>
              <a:ext cx="486981" cy="604497"/>
            </a:xfrm>
            <a:custGeom>
              <a:rect b="b" l="l" r="r" t="t"/>
              <a:pathLst>
                <a:path extrusionOk="0" h="15612" w="12577">
                  <a:moveTo>
                    <a:pt x="0" y="0"/>
                  </a:moveTo>
                  <a:lnTo>
                    <a:pt x="3336" y="8073"/>
                  </a:lnTo>
                  <a:lnTo>
                    <a:pt x="12576" y="15611"/>
                  </a:lnTo>
                  <a:lnTo>
                    <a:pt x="7172" y="400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3180798" y="41101"/>
              <a:ext cx="598030" cy="415930"/>
            </a:xfrm>
            <a:custGeom>
              <a:rect b="b" l="l" r="r" t="t"/>
              <a:pathLst>
                <a:path extrusionOk="0" h="10742" w="15445">
                  <a:moveTo>
                    <a:pt x="1" y="0"/>
                  </a:moveTo>
                  <a:cubicBezTo>
                    <a:pt x="1" y="1"/>
                    <a:pt x="2769" y="5638"/>
                    <a:pt x="3003" y="5638"/>
                  </a:cubicBezTo>
                  <a:cubicBezTo>
                    <a:pt x="3270" y="5638"/>
                    <a:pt x="15445" y="10741"/>
                    <a:pt x="15445" y="10741"/>
                  </a:cubicBezTo>
                  <a:lnTo>
                    <a:pt x="9140" y="4837"/>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4000965" y="334289"/>
              <a:ext cx="396532" cy="196349"/>
            </a:xfrm>
            <a:custGeom>
              <a:rect b="b" l="l" r="r" t="t"/>
              <a:pathLst>
                <a:path extrusionOk="0" h="5071" w="10241">
                  <a:moveTo>
                    <a:pt x="0" y="0"/>
                  </a:moveTo>
                  <a:lnTo>
                    <a:pt x="1034" y="3870"/>
                  </a:lnTo>
                  <a:lnTo>
                    <a:pt x="3203" y="3169"/>
                  </a:lnTo>
                  <a:lnTo>
                    <a:pt x="4037" y="4871"/>
                  </a:lnTo>
                  <a:lnTo>
                    <a:pt x="10241" y="507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1847862" y="249027"/>
              <a:ext cx="670398" cy="208004"/>
            </a:xfrm>
            <a:custGeom>
              <a:rect b="b" l="l" r="r" t="t"/>
              <a:pathLst>
                <a:path extrusionOk="0" h="5372" w="17314">
                  <a:moveTo>
                    <a:pt x="6772" y="1"/>
                  </a:moveTo>
                  <a:lnTo>
                    <a:pt x="1" y="5371"/>
                  </a:lnTo>
                  <a:lnTo>
                    <a:pt x="5405" y="3503"/>
                  </a:lnTo>
                  <a:lnTo>
                    <a:pt x="8640" y="4604"/>
                  </a:lnTo>
                  <a:lnTo>
                    <a:pt x="9107" y="2736"/>
                  </a:lnTo>
                  <a:lnTo>
                    <a:pt x="17313" y="3970"/>
                  </a:lnTo>
                  <a:lnTo>
                    <a:pt x="17313" y="3970"/>
                  </a:lnTo>
                  <a:lnTo>
                    <a:pt x="6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205962" y="294252"/>
              <a:ext cx="268678" cy="217026"/>
            </a:xfrm>
            <a:custGeom>
              <a:rect b="b" l="l" r="r" t="t"/>
              <a:pathLst>
                <a:path extrusionOk="0" h="5605" w="6939">
                  <a:moveTo>
                    <a:pt x="2869" y="0"/>
                  </a:moveTo>
                  <a:lnTo>
                    <a:pt x="2402" y="601"/>
                  </a:lnTo>
                  <a:lnTo>
                    <a:pt x="0" y="5071"/>
                  </a:lnTo>
                  <a:lnTo>
                    <a:pt x="6939" y="5604"/>
                  </a:lnTo>
                  <a:lnTo>
                    <a:pt x="2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4593807" y="539660"/>
              <a:ext cx="262212" cy="229919"/>
            </a:xfrm>
            <a:custGeom>
              <a:rect b="b" l="l" r="r" t="t"/>
              <a:pathLst>
                <a:path extrusionOk="0" h="5938" w="6772">
                  <a:moveTo>
                    <a:pt x="1568" y="0"/>
                  </a:moveTo>
                  <a:lnTo>
                    <a:pt x="0" y="1201"/>
                  </a:lnTo>
                  <a:lnTo>
                    <a:pt x="6772" y="5938"/>
                  </a:lnTo>
                  <a:lnTo>
                    <a:pt x="6772" y="5938"/>
                  </a:lnTo>
                  <a:lnTo>
                    <a:pt x="15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2772650" y="2757309"/>
              <a:ext cx="711712" cy="638106"/>
            </a:xfrm>
            <a:custGeom>
              <a:rect b="b" l="l" r="r" t="t"/>
              <a:pathLst>
                <a:path extrusionOk="0" h="16480" w="18381">
                  <a:moveTo>
                    <a:pt x="17780" y="1"/>
                  </a:moveTo>
                  <a:lnTo>
                    <a:pt x="8774" y="12876"/>
                  </a:lnTo>
                  <a:lnTo>
                    <a:pt x="6772" y="11809"/>
                  </a:lnTo>
                  <a:lnTo>
                    <a:pt x="6772" y="11809"/>
                  </a:lnTo>
                  <a:lnTo>
                    <a:pt x="7039" y="13243"/>
                  </a:lnTo>
                  <a:lnTo>
                    <a:pt x="1" y="15912"/>
                  </a:lnTo>
                  <a:lnTo>
                    <a:pt x="9641" y="16479"/>
                  </a:lnTo>
                  <a:lnTo>
                    <a:pt x="18380" y="3570"/>
                  </a:lnTo>
                  <a:lnTo>
                    <a:pt x="177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492068" y="928408"/>
              <a:ext cx="412058" cy="372022"/>
            </a:xfrm>
            <a:custGeom>
              <a:rect b="b" l="l" r="r" t="t"/>
              <a:pathLst>
                <a:path extrusionOk="0" h="9608" w="10642">
                  <a:moveTo>
                    <a:pt x="1" y="1"/>
                  </a:moveTo>
                  <a:lnTo>
                    <a:pt x="3203" y="4037"/>
                  </a:lnTo>
                  <a:lnTo>
                    <a:pt x="3970" y="3270"/>
                  </a:lnTo>
                  <a:lnTo>
                    <a:pt x="7339" y="9608"/>
                  </a:lnTo>
                  <a:lnTo>
                    <a:pt x="10375" y="3370"/>
                  </a:lnTo>
                  <a:lnTo>
                    <a:pt x="106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3492068" y="890966"/>
              <a:ext cx="412058" cy="37481"/>
            </a:xfrm>
            <a:custGeom>
              <a:rect b="b" l="l" r="r" t="t"/>
              <a:pathLst>
                <a:path extrusionOk="0" h="968" w="10642">
                  <a:moveTo>
                    <a:pt x="10041" y="0"/>
                  </a:moveTo>
                  <a:lnTo>
                    <a:pt x="968" y="134"/>
                  </a:lnTo>
                  <a:lnTo>
                    <a:pt x="1" y="968"/>
                  </a:lnTo>
                  <a:lnTo>
                    <a:pt x="10642" y="968"/>
                  </a:lnTo>
                  <a:lnTo>
                    <a:pt x="100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3529510" y="861268"/>
              <a:ext cx="351384" cy="67179"/>
            </a:xfrm>
            <a:custGeom>
              <a:rect b="b" l="l" r="r" t="t"/>
              <a:pathLst>
                <a:path extrusionOk="0" h="1735" w="9075">
                  <a:moveTo>
                    <a:pt x="2970" y="0"/>
                  </a:moveTo>
                  <a:cubicBezTo>
                    <a:pt x="2303" y="0"/>
                    <a:pt x="1" y="901"/>
                    <a:pt x="1" y="901"/>
                  </a:cubicBezTo>
                  <a:lnTo>
                    <a:pt x="1736" y="1368"/>
                  </a:lnTo>
                  <a:lnTo>
                    <a:pt x="1902" y="901"/>
                  </a:lnTo>
                  <a:lnTo>
                    <a:pt x="2036" y="1301"/>
                  </a:lnTo>
                  <a:lnTo>
                    <a:pt x="2803" y="1468"/>
                  </a:lnTo>
                  <a:lnTo>
                    <a:pt x="2970" y="634"/>
                  </a:lnTo>
                  <a:lnTo>
                    <a:pt x="3237" y="1468"/>
                  </a:lnTo>
                  <a:lnTo>
                    <a:pt x="6039" y="1735"/>
                  </a:lnTo>
                  <a:lnTo>
                    <a:pt x="9074" y="767"/>
                  </a:lnTo>
                  <a:cubicBezTo>
                    <a:pt x="9074" y="767"/>
                    <a:pt x="3637" y="0"/>
                    <a:pt x="2970"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3596689" y="894838"/>
              <a:ext cx="12971" cy="87856"/>
            </a:xfrm>
            <a:custGeom>
              <a:rect b="b" l="l" r="r" t="t"/>
              <a:pathLst>
                <a:path extrusionOk="0" h="2269" w="335">
                  <a:moveTo>
                    <a:pt x="167" y="1"/>
                  </a:moveTo>
                  <a:lnTo>
                    <a:pt x="1" y="468"/>
                  </a:lnTo>
                  <a:lnTo>
                    <a:pt x="334" y="2269"/>
                  </a:lnTo>
                  <a:lnTo>
                    <a:pt x="301" y="401"/>
                  </a:lnTo>
                  <a:lnTo>
                    <a:pt x="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3638003" y="885816"/>
              <a:ext cx="16843" cy="135636"/>
            </a:xfrm>
            <a:custGeom>
              <a:rect b="b" l="l" r="r" t="t"/>
              <a:pathLst>
                <a:path extrusionOk="0" h="3503" w="435">
                  <a:moveTo>
                    <a:pt x="168" y="0"/>
                  </a:moveTo>
                  <a:lnTo>
                    <a:pt x="1" y="834"/>
                  </a:lnTo>
                  <a:lnTo>
                    <a:pt x="201" y="3503"/>
                  </a:lnTo>
                  <a:lnTo>
                    <a:pt x="435" y="834"/>
                  </a:lnTo>
                  <a:lnTo>
                    <a:pt x="1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2834641" y="1225468"/>
              <a:ext cx="694908" cy="341046"/>
            </a:xfrm>
            <a:custGeom>
              <a:rect b="b" l="l" r="r" t="t"/>
              <a:pathLst>
                <a:path extrusionOk="0" h="8808" w="17947">
                  <a:moveTo>
                    <a:pt x="2970" y="1"/>
                  </a:moveTo>
                  <a:lnTo>
                    <a:pt x="1" y="4638"/>
                  </a:lnTo>
                  <a:lnTo>
                    <a:pt x="9374" y="8807"/>
                  </a:lnTo>
                  <a:lnTo>
                    <a:pt x="17947" y="4404"/>
                  </a:lnTo>
                  <a:lnTo>
                    <a:pt x="12743" y="1"/>
                  </a:lnTo>
                  <a:lnTo>
                    <a:pt x="10308" y="1802"/>
                  </a:lnTo>
                  <a:lnTo>
                    <a:pt x="5505" y="30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109747" y="1395991"/>
              <a:ext cx="419802" cy="662615"/>
            </a:xfrm>
            <a:custGeom>
              <a:rect b="b" l="l" r="r" t="t"/>
              <a:pathLst>
                <a:path extrusionOk="0" h="17113" w="10842">
                  <a:moveTo>
                    <a:pt x="10842" y="0"/>
                  </a:moveTo>
                  <a:lnTo>
                    <a:pt x="2269" y="4403"/>
                  </a:lnTo>
                  <a:lnTo>
                    <a:pt x="1" y="17112"/>
                  </a:lnTo>
                  <a:lnTo>
                    <a:pt x="8340" y="10608"/>
                  </a:lnTo>
                  <a:lnTo>
                    <a:pt x="108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400994" y="1364976"/>
              <a:ext cx="720734" cy="257062"/>
            </a:xfrm>
            <a:custGeom>
              <a:rect b="b" l="l" r="r" t="t"/>
              <a:pathLst>
                <a:path extrusionOk="0" h="6639" w="18614">
                  <a:moveTo>
                    <a:pt x="0" y="5071"/>
                  </a:moveTo>
                  <a:lnTo>
                    <a:pt x="7806" y="1"/>
                  </a:lnTo>
                  <a:lnTo>
                    <a:pt x="16112" y="2235"/>
                  </a:lnTo>
                  <a:lnTo>
                    <a:pt x="18614" y="4871"/>
                  </a:lnTo>
                  <a:lnTo>
                    <a:pt x="5137" y="663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599899" y="1553543"/>
              <a:ext cx="521829" cy="626451"/>
            </a:xfrm>
            <a:custGeom>
              <a:rect b="b" l="l" r="r" t="t"/>
              <a:pathLst>
                <a:path extrusionOk="0" h="16179" w="13477">
                  <a:moveTo>
                    <a:pt x="13477" y="1"/>
                  </a:moveTo>
                  <a:lnTo>
                    <a:pt x="0" y="1769"/>
                  </a:lnTo>
                  <a:lnTo>
                    <a:pt x="3403" y="10675"/>
                  </a:lnTo>
                  <a:lnTo>
                    <a:pt x="1702" y="16179"/>
                  </a:lnTo>
                  <a:lnTo>
                    <a:pt x="13477" y="7273"/>
                  </a:lnTo>
                  <a:lnTo>
                    <a:pt x="13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761361" y="1913910"/>
              <a:ext cx="1348424" cy="485665"/>
            </a:xfrm>
            <a:custGeom>
              <a:rect b="b" l="l" r="r" t="t"/>
              <a:pathLst>
                <a:path extrusionOk="0" h="12543" w="34825">
                  <a:moveTo>
                    <a:pt x="34825" y="3736"/>
                  </a:moveTo>
                  <a:lnTo>
                    <a:pt x="24784" y="0"/>
                  </a:lnTo>
                  <a:lnTo>
                    <a:pt x="20715" y="2702"/>
                  </a:lnTo>
                  <a:lnTo>
                    <a:pt x="19547" y="0"/>
                  </a:lnTo>
                  <a:lnTo>
                    <a:pt x="0" y="7472"/>
                  </a:lnTo>
                  <a:lnTo>
                    <a:pt x="10474" y="12543"/>
                  </a:lnTo>
                  <a:lnTo>
                    <a:pt x="26786" y="103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2166915" y="2314313"/>
              <a:ext cx="631601" cy="559272"/>
            </a:xfrm>
            <a:custGeom>
              <a:rect b="b" l="l" r="r" t="t"/>
              <a:pathLst>
                <a:path extrusionOk="0" h="14444" w="16312">
                  <a:moveTo>
                    <a:pt x="16312" y="0"/>
                  </a:moveTo>
                  <a:lnTo>
                    <a:pt x="0" y="2202"/>
                  </a:lnTo>
                  <a:lnTo>
                    <a:pt x="3970" y="14444"/>
                  </a:lnTo>
                  <a:lnTo>
                    <a:pt x="5371" y="4870"/>
                  </a:lnTo>
                  <a:lnTo>
                    <a:pt x="7139" y="6672"/>
                  </a:lnTo>
                  <a:lnTo>
                    <a:pt x="16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2582806" y="2058568"/>
              <a:ext cx="526979" cy="1053958"/>
            </a:xfrm>
            <a:custGeom>
              <a:rect b="b" l="l" r="r" t="t"/>
              <a:pathLst>
                <a:path extrusionOk="0" h="27220" w="13610">
                  <a:moveTo>
                    <a:pt x="13610" y="0"/>
                  </a:moveTo>
                  <a:lnTo>
                    <a:pt x="5571" y="6605"/>
                  </a:lnTo>
                  <a:lnTo>
                    <a:pt x="2702" y="18647"/>
                  </a:lnTo>
                  <a:lnTo>
                    <a:pt x="4904" y="16546"/>
                  </a:lnTo>
                  <a:lnTo>
                    <a:pt x="0" y="27220"/>
                  </a:lnTo>
                  <a:lnTo>
                    <a:pt x="0" y="27220"/>
                  </a:lnTo>
                  <a:lnTo>
                    <a:pt x="12609" y="13176"/>
                  </a:lnTo>
                  <a:lnTo>
                    <a:pt x="13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3795594" y="2316869"/>
              <a:ext cx="481793" cy="653594"/>
            </a:xfrm>
            <a:custGeom>
              <a:rect b="b" l="l" r="r" t="t"/>
              <a:pathLst>
                <a:path extrusionOk="0" h="16880" w="12443">
                  <a:moveTo>
                    <a:pt x="12443" y="1"/>
                  </a:moveTo>
                  <a:lnTo>
                    <a:pt x="3536" y="3870"/>
                  </a:lnTo>
                  <a:lnTo>
                    <a:pt x="1" y="16880"/>
                  </a:lnTo>
                  <a:lnTo>
                    <a:pt x="124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3932508" y="1690457"/>
              <a:ext cx="601902" cy="776297"/>
            </a:xfrm>
            <a:custGeom>
              <a:rect b="b" l="l" r="r" t="t"/>
              <a:pathLst>
                <a:path extrusionOk="0" h="20049" w="15545">
                  <a:moveTo>
                    <a:pt x="15545" y="1"/>
                  </a:moveTo>
                  <a:lnTo>
                    <a:pt x="9774" y="9507"/>
                  </a:lnTo>
                  <a:lnTo>
                    <a:pt x="0" y="20048"/>
                  </a:lnTo>
                  <a:lnTo>
                    <a:pt x="12009" y="11008"/>
                  </a:lnTo>
                  <a:lnTo>
                    <a:pt x="15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3697439" y="1300391"/>
              <a:ext cx="781447" cy="321647"/>
            </a:xfrm>
            <a:custGeom>
              <a:rect b="b" l="l" r="r" t="t"/>
              <a:pathLst>
                <a:path extrusionOk="0" h="8307" w="20182">
                  <a:moveTo>
                    <a:pt x="20181" y="1"/>
                  </a:moveTo>
                  <a:lnTo>
                    <a:pt x="13844" y="8307"/>
                  </a:lnTo>
                  <a:lnTo>
                    <a:pt x="3736" y="8307"/>
                  </a:lnTo>
                  <a:lnTo>
                    <a:pt x="0" y="4971"/>
                  </a:lnTo>
                  <a:lnTo>
                    <a:pt x="8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4135284" y="1300391"/>
              <a:ext cx="343601" cy="613557"/>
            </a:xfrm>
            <a:custGeom>
              <a:rect b="b" l="l" r="r" t="t"/>
              <a:pathLst>
                <a:path extrusionOk="0" h="15846" w="8874">
                  <a:moveTo>
                    <a:pt x="8873" y="1"/>
                  </a:moveTo>
                  <a:lnTo>
                    <a:pt x="2536" y="8307"/>
                  </a:lnTo>
                  <a:lnTo>
                    <a:pt x="0" y="15845"/>
                  </a:lnTo>
                  <a:lnTo>
                    <a:pt x="6772" y="10075"/>
                  </a:lnTo>
                  <a:lnTo>
                    <a:pt x="88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932508" y="1690457"/>
              <a:ext cx="601902" cy="776297"/>
            </a:xfrm>
            <a:custGeom>
              <a:rect b="b" l="l" r="r" t="t"/>
              <a:pathLst>
                <a:path extrusionOk="0" h="20049" w="15545">
                  <a:moveTo>
                    <a:pt x="0" y="20048"/>
                  </a:moveTo>
                  <a:lnTo>
                    <a:pt x="5237" y="5771"/>
                  </a:lnTo>
                  <a:lnTo>
                    <a:pt x="12009" y="1"/>
                  </a:lnTo>
                  <a:lnTo>
                    <a:pt x="15545" y="1"/>
                  </a:lnTo>
                  <a:lnTo>
                    <a:pt x="9774" y="950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109747" y="1740831"/>
              <a:ext cx="1025577" cy="725923"/>
            </a:xfrm>
            <a:custGeom>
              <a:rect b="b" l="l" r="r" t="t"/>
              <a:pathLst>
                <a:path extrusionOk="0" h="18748" w="26487">
                  <a:moveTo>
                    <a:pt x="1" y="8206"/>
                  </a:moveTo>
                  <a:lnTo>
                    <a:pt x="8340" y="1702"/>
                  </a:lnTo>
                  <a:lnTo>
                    <a:pt x="18447" y="0"/>
                  </a:lnTo>
                  <a:lnTo>
                    <a:pt x="26486" y="4470"/>
                  </a:lnTo>
                  <a:lnTo>
                    <a:pt x="21249" y="1874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622515" y="1492830"/>
              <a:ext cx="219620" cy="281611"/>
            </a:xfrm>
            <a:custGeom>
              <a:rect b="b" l="l" r="r" t="t"/>
              <a:pathLst>
                <a:path extrusionOk="0" h="7273" w="5672">
                  <a:moveTo>
                    <a:pt x="1935" y="1"/>
                  </a:moveTo>
                  <a:lnTo>
                    <a:pt x="1" y="7273"/>
                  </a:lnTo>
                  <a:lnTo>
                    <a:pt x="5204" y="6405"/>
                  </a:lnTo>
                  <a:lnTo>
                    <a:pt x="5671" y="3337"/>
                  </a:lnTo>
                  <a:lnTo>
                    <a:pt x="1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4593807" y="759241"/>
              <a:ext cx="262212" cy="400404"/>
            </a:xfrm>
            <a:custGeom>
              <a:rect b="b" l="l" r="r" t="t"/>
              <a:pathLst>
                <a:path extrusionOk="0" h="10341" w="6772">
                  <a:moveTo>
                    <a:pt x="1668" y="0"/>
                  </a:moveTo>
                  <a:lnTo>
                    <a:pt x="0" y="10341"/>
                  </a:lnTo>
                  <a:lnTo>
                    <a:pt x="5037" y="4737"/>
                  </a:lnTo>
                  <a:lnTo>
                    <a:pt x="6772" y="267"/>
                  </a:lnTo>
                  <a:lnTo>
                    <a:pt x="1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3492068" y="928408"/>
              <a:ext cx="284205" cy="372022"/>
            </a:xfrm>
            <a:custGeom>
              <a:rect b="b" l="l" r="r" t="t"/>
              <a:pathLst>
                <a:path extrusionOk="0" h="9608" w="7340">
                  <a:moveTo>
                    <a:pt x="1" y="1"/>
                  </a:moveTo>
                  <a:lnTo>
                    <a:pt x="2869" y="5972"/>
                  </a:lnTo>
                  <a:lnTo>
                    <a:pt x="3770" y="4804"/>
                  </a:lnTo>
                  <a:lnTo>
                    <a:pt x="7339" y="9608"/>
                  </a:lnTo>
                  <a:lnTo>
                    <a:pt x="3970" y="3270"/>
                  </a:lnTo>
                  <a:lnTo>
                    <a:pt x="3203" y="40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2772650" y="2757309"/>
              <a:ext cx="688480" cy="616113"/>
            </a:xfrm>
            <a:custGeom>
              <a:rect b="b" l="l" r="r" t="t"/>
              <a:pathLst>
                <a:path extrusionOk="0" h="15912" w="17781">
                  <a:moveTo>
                    <a:pt x="1" y="15912"/>
                  </a:moveTo>
                  <a:lnTo>
                    <a:pt x="4437" y="8240"/>
                  </a:lnTo>
                  <a:lnTo>
                    <a:pt x="17780" y="1"/>
                  </a:lnTo>
                  <a:lnTo>
                    <a:pt x="8774" y="12876"/>
                  </a:lnTo>
                  <a:lnTo>
                    <a:pt x="6772" y="11809"/>
                  </a:lnTo>
                  <a:lnTo>
                    <a:pt x="7039" y="1324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2391645" y="3184816"/>
              <a:ext cx="381044" cy="388826"/>
            </a:xfrm>
            <a:custGeom>
              <a:rect b="b" l="l" r="r" t="t"/>
              <a:pathLst>
                <a:path extrusionOk="0" h="10042" w="9841">
                  <a:moveTo>
                    <a:pt x="0" y="1"/>
                  </a:moveTo>
                  <a:lnTo>
                    <a:pt x="9841" y="4871"/>
                  </a:lnTo>
                  <a:lnTo>
                    <a:pt x="9474" y="1004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714859" y="2203226"/>
              <a:ext cx="237663" cy="552844"/>
            </a:xfrm>
            <a:custGeom>
              <a:rect b="b" l="l" r="r" t="t"/>
              <a:pathLst>
                <a:path extrusionOk="0" h="14278" w="6138">
                  <a:moveTo>
                    <a:pt x="6138" y="14277"/>
                  </a:moveTo>
                  <a:lnTo>
                    <a:pt x="1201" y="0"/>
                  </a:lnTo>
                  <a:lnTo>
                    <a:pt x="0" y="124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176263" y="1561287"/>
              <a:ext cx="538634" cy="1122454"/>
            </a:xfrm>
            <a:custGeom>
              <a:rect b="b" l="l" r="r" t="t"/>
              <a:pathLst>
                <a:path extrusionOk="0" h="28989" w="13911">
                  <a:moveTo>
                    <a:pt x="5804" y="1"/>
                  </a:moveTo>
                  <a:lnTo>
                    <a:pt x="0" y="8107"/>
                  </a:lnTo>
                  <a:lnTo>
                    <a:pt x="13910" y="28988"/>
                  </a:lnTo>
                  <a:lnTo>
                    <a:pt x="5004" y="9107"/>
                  </a:lnTo>
                  <a:lnTo>
                    <a:pt x="58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4"/>
          <p:cNvSpPr/>
          <p:nvPr/>
        </p:nvSpPr>
        <p:spPr>
          <a:xfrm>
            <a:off x="-153" y="539686"/>
            <a:ext cx="9145628" cy="4597189"/>
          </a:xfrm>
          <a:custGeom>
            <a:rect b="b" l="l" r="r" t="t"/>
            <a:pathLst>
              <a:path extrusionOk="0" h="100173" w="208483">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txBox="1"/>
          <p:nvPr>
            <p:ph type="title"/>
          </p:nvPr>
        </p:nvSpPr>
        <p:spPr>
          <a:xfrm>
            <a:off x="5964600" y="2894788"/>
            <a:ext cx="23397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257" name="Google Shape;257;p14"/>
          <p:cNvSpPr txBox="1"/>
          <p:nvPr>
            <p:ph idx="1" type="subTitle"/>
          </p:nvPr>
        </p:nvSpPr>
        <p:spPr>
          <a:xfrm>
            <a:off x="5964600" y="3361611"/>
            <a:ext cx="2339700" cy="113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58" name="Google Shape;258;p14"/>
          <p:cNvGrpSpPr/>
          <p:nvPr/>
        </p:nvGrpSpPr>
        <p:grpSpPr>
          <a:xfrm flipH="1">
            <a:off x="217743" y="3195952"/>
            <a:ext cx="4635706" cy="1407974"/>
            <a:chOff x="3712152" y="3195952"/>
            <a:chExt cx="4635706" cy="1407974"/>
          </a:xfrm>
        </p:grpSpPr>
        <p:sp>
          <p:nvSpPr>
            <p:cNvPr id="259" name="Google Shape;259;p14"/>
            <p:cNvSpPr/>
            <p:nvPr/>
          </p:nvSpPr>
          <p:spPr>
            <a:xfrm>
              <a:off x="3712152" y="3946096"/>
              <a:ext cx="164057" cy="104621"/>
            </a:xfrm>
            <a:custGeom>
              <a:rect b="b" l="l" r="r" t="t"/>
              <a:pathLst>
                <a:path extrusionOk="0" h="2702" w="4237">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4715417" y="4499886"/>
              <a:ext cx="162779" cy="104041"/>
            </a:xfrm>
            <a:custGeom>
              <a:rect b="b" l="l" r="r" t="t"/>
              <a:pathLst>
                <a:path extrusionOk="0" h="2687" w="4204">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5624298" y="4337514"/>
              <a:ext cx="162779" cy="104118"/>
            </a:xfrm>
            <a:custGeom>
              <a:rect b="b" l="l" r="r" t="t"/>
              <a:pathLst>
                <a:path extrusionOk="0" h="2689" w="4204">
                  <a:moveTo>
                    <a:pt x="1632" y="1"/>
                  </a:moveTo>
                  <a:cubicBezTo>
                    <a:pt x="1575" y="1"/>
                    <a:pt x="1519" y="12"/>
                    <a:pt x="1468" y="37"/>
                  </a:cubicBezTo>
                  <a:cubicBezTo>
                    <a:pt x="1401" y="70"/>
                    <a:pt x="1334" y="137"/>
                    <a:pt x="1268" y="204"/>
                  </a:cubicBezTo>
                  <a:cubicBezTo>
                    <a:pt x="1234" y="237"/>
                    <a:pt x="1234" y="304"/>
                    <a:pt x="1201" y="337"/>
                  </a:cubicBezTo>
                  <a:cubicBezTo>
                    <a:pt x="1134" y="337"/>
                    <a:pt x="1034" y="371"/>
                    <a:pt x="968" y="404"/>
                  </a:cubicBezTo>
                  <a:cubicBezTo>
                    <a:pt x="767" y="471"/>
                    <a:pt x="601" y="571"/>
                    <a:pt x="434" y="704"/>
                  </a:cubicBezTo>
                  <a:cubicBezTo>
                    <a:pt x="267" y="804"/>
                    <a:pt x="134" y="971"/>
                    <a:pt x="34" y="1138"/>
                  </a:cubicBezTo>
                  <a:cubicBezTo>
                    <a:pt x="0" y="1205"/>
                    <a:pt x="0" y="1271"/>
                    <a:pt x="0" y="1338"/>
                  </a:cubicBezTo>
                  <a:cubicBezTo>
                    <a:pt x="34" y="1405"/>
                    <a:pt x="67" y="1471"/>
                    <a:pt x="134" y="1538"/>
                  </a:cubicBezTo>
                  <a:cubicBezTo>
                    <a:pt x="234" y="1705"/>
                    <a:pt x="367" y="1838"/>
                    <a:pt x="501" y="1938"/>
                  </a:cubicBezTo>
                  <a:cubicBezTo>
                    <a:pt x="667" y="2005"/>
                    <a:pt x="834" y="2039"/>
                    <a:pt x="968" y="2039"/>
                  </a:cubicBezTo>
                  <a:cubicBezTo>
                    <a:pt x="1168" y="2072"/>
                    <a:pt x="1368" y="2105"/>
                    <a:pt x="1568" y="2105"/>
                  </a:cubicBezTo>
                  <a:cubicBezTo>
                    <a:pt x="1601" y="2139"/>
                    <a:pt x="1635" y="2172"/>
                    <a:pt x="1668" y="2239"/>
                  </a:cubicBezTo>
                  <a:cubicBezTo>
                    <a:pt x="1701" y="2305"/>
                    <a:pt x="1735" y="2405"/>
                    <a:pt x="1801" y="2506"/>
                  </a:cubicBezTo>
                  <a:cubicBezTo>
                    <a:pt x="1875" y="2579"/>
                    <a:pt x="1985" y="2689"/>
                    <a:pt x="2090" y="2689"/>
                  </a:cubicBezTo>
                  <a:cubicBezTo>
                    <a:pt x="2129" y="2689"/>
                    <a:pt x="2166" y="2674"/>
                    <a:pt x="2202" y="2639"/>
                  </a:cubicBezTo>
                  <a:cubicBezTo>
                    <a:pt x="2235" y="2572"/>
                    <a:pt x="2268" y="2506"/>
                    <a:pt x="2302" y="2405"/>
                  </a:cubicBezTo>
                  <a:cubicBezTo>
                    <a:pt x="2302" y="2339"/>
                    <a:pt x="2335" y="2305"/>
                    <a:pt x="2402" y="2272"/>
                  </a:cubicBezTo>
                  <a:cubicBezTo>
                    <a:pt x="2435" y="2239"/>
                    <a:pt x="2469" y="2205"/>
                    <a:pt x="2469" y="2205"/>
                  </a:cubicBezTo>
                  <a:cubicBezTo>
                    <a:pt x="2502" y="2172"/>
                    <a:pt x="2435" y="2105"/>
                    <a:pt x="2402" y="2072"/>
                  </a:cubicBezTo>
                  <a:cubicBezTo>
                    <a:pt x="2335" y="2072"/>
                    <a:pt x="2302" y="2039"/>
                    <a:pt x="2235" y="2005"/>
                  </a:cubicBezTo>
                  <a:cubicBezTo>
                    <a:pt x="2302" y="2005"/>
                    <a:pt x="2369" y="2005"/>
                    <a:pt x="2469" y="1972"/>
                  </a:cubicBezTo>
                  <a:cubicBezTo>
                    <a:pt x="2535" y="1938"/>
                    <a:pt x="2635" y="1905"/>
                    <a:pt x="2702" y="1838"/>
                  </a:cubicBezTo>
                  <a:cubicBezTo>
                    <a:pt x="2869" y="1738"/>
                    <a:pt x="3069" y="1638"/>
                    <a:pt x="3269" y="1572"/>
                  </a:cubicBezTo>
                  <a:cubicBezTo>
                    <a:pt x="3311" y="1563"/>
                    <a:pt x="3355" y="1559"/>
                    <a:pt x="3399" y="1559"/>
                  </a:cubicBezTo>
                  <a:cubicBezTo>
                    <a:pt x="3534" y="1559"/>
                    <a:pt x="3678" y="1597"/>
                    <a:pt x="3803" y="1672"/>
                  </a:cubicBezTo>
                  <a:cubicBezTo>
                    <a:pt x="3870" y="1705"/>
                    <a:pt x="3936" y="1772"/>
                    <a:pt x="4003" y="1838"/>
                  </a:cubicBezTo>
                  <a:cubicBezTo>
                    <a:pt x="4003" y="1872"/>
                    <a:pt x="4070" y="1938"/>
                    <a:pt x="4103" y="1938"/>
                  </a:cubicBezTo>
                  <a:cubicBezTo>
                    <a:pt x="4170" y="1905"/>
                    <a:pt x="4170" y="1805"/>
                    <a:pt x="4170" y="1772"/>
                  </a:cubicBezTo>
                  <a:cubicBezTo>
                    <a:pt x="4170" y="1672"/>
                    <a:pt x="4170" y="1572"/>
                    <a:pt x="4136" y="1471"/>
                  </a:cubicBezTo>
                  <a:cubicBezTo>
                    <a:pt x="4103" y="1371"/>
                    <a:pt x="4070" y="1305"/>
                    <a:pt x="4003" y="1271"/>
                  </a:cubicBezTo>
                  <a:cubicBezTo>
                    <a:pt x="3970" y="1205"/>
                    <a:pt x="3970" y="1138"/>
                    <a:pt x="4003" y="1071"/>
                  </a:cubicBezTo>
                  <a:cubicBezTo>
                    <a:pt x="4036" y="1038"/>
                    <a:pt x="4070" y="1004"/>
                    <a:pt x="4103" y="971"/>
                  </a:cubicBezTo>
                  <a:cubicBezTo>
                    <a:pt x="4170" y="804"/>
                    <a:pt x="4203" y="604"/>
                    <a:pt x="4170" y="404"/>
                  </a:cubicBezTo>
                  <a:cubicBezTo>
                    <a:pt x="4070" y="404"/>
                    <a:pt x="4003" y="471"/>
                    <a:pt x="3936" y="537"/>
                  </a:cubicBezTo>
                  <a:lnTo>
                    <a:pt x="3870" y="571"/>
                  </a:lnTo>
                  <a:cubicBezTo>
                    <a:pt x="3836" y="638"/>
                    <a:pt x="3770" y="671"/>
                    <a:pt x="3703" y="738"/>
                  </a:cubicBezTo>
                  <a:cubicBezTo>
                    <a:pt x="3578" y="813"/>
                    <a:pt x="3434" y="850"/>
                    <a:pt x="3285" y="850"/>
                  </a:cubicBezTo>
                  <a:cubicBezTo>
                    <a:pt x="3236" y="850"/>
                    <a:pt x="3186" y="846"/>
                    <a:pt x="3136" y="838"/>
                  </a:cubicBezTo>
                  <a:cubicBezTo>
                    <a:pt x="3036" y="838"/>
                    <a:pt x="2936" y="771"/>
                    <a:pt x="2836" y="738"/>
                  </a:cubicBezTo>
                  <a:cubicBezTo>
                    <a:pt x="2869" y="704"/>
                    <a:pt x="2902" y="671"/>
                    <a:pt x="2869" y="638"/>
                  </a:cubicBezTo>
                  <a:cubicBezTo>
                    <a:pt x="2836" y="571"/>
                    <a:pt x="2769" y="537"/>
                    <a:pt x="2735" y="504"/>
                  </a:cubicBezTo>
                  <a:cubicBezTo>
                    <a:pt x="2669" y="471"/>
                    <a:pt x="2535" y="404"/>
                    <a:pt x="2435" y="337"/>
                  </a:cubicBezTo>
                  <a:cubicBezTo>
                    <a:pt x="2268" y="237"/>
                    <a:pt x="2068" y="171"/>
                    <a:pt x="1902" y="70"/>
                  </a:cubicBezTo>
                  <a:cubicBezTo>
                    <a:pt x="1819" y="29"/>
                    <a:pt x="1724"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5286790" y="3665558"/>
              <a:ext cx="165373" cy="103344"/>
            </a:xfrm>
            <a:custGeom>
              <a:rect b="b" l="l" r="r" t="t"/>
              <a:pathLst>
                <a:path extrusionOk="0" h="2669" w="4271">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489987" y="3616574"/>
              <a:ext cx="165373" cy="103344"/>
            </a:xfrm>
            <a:custGeom>
              <a:rect b="b" l="l" r="r" t="t"/>
              <a:pathLst>
                <a:path extrusionOk="0" h="2669" w="4271">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7274348" y="3946713"/>
              <a:ext cx="165373" cy="103382"/>
            </a:xfrm>
            <a:custGeom>
              <a:rect b="b" l="l" r="r" t="t"/>
              <a:pathLst>
                <a:path extrusionOk="0" h="2670" w="4271">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781525" y="3300532"/>
              <a:ext cx="161462" cy="104312"/>
            </a:xfrm>
            <a:custGeom>
              <a:rect b="b" l="l" r="r" t="t"/>
              <a:pathLst>
                <a:path extrusionOk="0" h="2694" w="417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5069095" y="4065658"/>
              <a:ext cx="162779" cy="104583"/>
            </a:xfrm>
            <a:custGeom>
              <a:rect b="b" l="l" r="r" t="t"/>
              <a:pathLst>
                <a:path extrusionOk="0" h="2701" w="4204">
                  <a:moveTo>
                    <a:pt x="1601" y="0"/>
                  </a:moveTo>
                  <a:cubicBezTo>
                    <a:pt x="1549" y="0"/>
                    <a:pt x="1494" y="11"/>
                    <a:pt x="1435" y="35"/>
                  </a:cubicBezTo>
                  <a:cubicBezTo>
                    <a:pt x="1368" y="102"/>
                    <a:pt x="1302" y="168"/>
                    <a:pt x="1268" y="235"/>
                  </a:cubicBezTo>
                  <a:cubicBezTo>
                    <a:pt x="1235" y="268"/>
                    <a:pt x="1202" y="302"/>
                    <a:pt x="1168" y="335"/>
                  </a:cubicBezTo>
                  <a:cubicBezTo>
                    <a:pt x="1101" y="368"/>
                    <a:pt x="1001" y="402"/>
                    <a:pt x="935" y="435"/>
                  </a:cubicBezTo>
                  <a:cubicBezTo>
                    <a:pt x="735" y="502"/>
                    <a:pt x="568" y="602"/>
                    <a:pt x="401" y="735"/>
                  </a:cubicBezTo>
                  <a:cubicBezTo>
                    <a:pt x="234" y="835"/>
                    <a:pt x="134" y="969"/>
                    <a:pt x="34" y="1136"/>
                  </a:cubicBezTo>
                  <a:cubicBezTo>
                    <a:pt x="1" y="1202"/>
                    <a:pt x="1" y="1269"/>
                    <a:pt x="1" y="1336"/>
                  </a:cubicBezTo>
                  <a:cubicBezTo>
                    <a:pt x="34" y="1402"/>
                    <a:pt x="67" y="1503"/>
                    <a:pt x="101" y="1569"/>
                  </a:cubicBezTo>
                  <a:cubicBezTo>
                    <a:pt x="201" y="1703"/>
                    <a:pt x="334" y="1836"/>
                    <a:pt x="501" y="1936"/>
                  </a:cubicBezTo>
                  <a:cubicBezTo>
                    <a:pt x="634" y="2003"/>
                    <a:pt x="801" y="2036"/>
                    <a:pt x="968" y="2070"/>
                  </a:cubicBezTo>
                  <a:cubicBezTo>
                    <a:pt x="1168" y="2070"/>
                    <a:pt x="1368" y="2103"/>
                    <a:pt x="1568" y="2103"/>
                  </a:cubicBezTo>
                  <a:cubicBezTo>
                    <a:pt x="1602" y="2136"/>
                    <a:pt x="1602" y="2203"/>
                    <a:pt x="1635" y="2236"/>
                  </a:cubicBezTo>
                  <a:cubicBezTo>
                    <a:pt x="1669" y="2336"/>
                    <a:pt x="1735" y="2403"/>
                    <a:pt x="1802" y="2503"/>
                  </a:cubicBezTo>
                  <a:cubicBezTo>
                    <a:pt x="1850" y="2576"/>
                    <a:pt x="1969" y="2701"/>
                    <a:pt x="2068" y="2701"/>
                  </a:cubicBezTo>
                  <a:cubicBezTo>
                    <a:pt x="2106" y="2701"/>
                    <a:pt x="2141" y="2683"/>
                    <a:pt x="2169" y="2637"/>
                  </a:cubicBezTo>
                  <a:cubicBezTo>
                    <a:pt x="2236" y="2570"/>
                    <a:pt x="2269" y="2503"/>
                    <a:pt x="2269" y="2437"/>
                  </a:cubicBezTo>
                  <a:cubicBezTo>
                    <a:pt x="2302" y="2370"/>
                    <a:pt x="2336" y="2303"/>
                    <a:pt x="2369" y="2270"/>
                  </a:cubicBezTo>
                  <a:cubicBezTo>
                    <a:pt x="2402" y="2270"/>
                    <a:pt x="2436" y="2236"/>
                    <a:pt x="2469" y="2203"/>
                  </a:cubicBezTo>
                  <a:cubicBezTo>
                    <a:pt x="2469" y="2170"/>
                    <a:pt x="2436" y="2103"/>
                    <a:pt x="2369" y="2103"/>
                  </a:cubicBezTo>
                  <a:cubicBezTo>
                    <a:pt x="2336" y="2070"/>
                    <a:pt x="2269" y="2070"/>
                    <a:pt x="2236" y="2036"/>
                  </a:cubicBezTo>
                  <a:cubicBezTo>
                    <a:pt x="2302" y="2003"/>
                    <a:pt x="2369" y="2003"/>
                    <a:pt x="2436" y="1970"/>
                  </a:cubicBezTo>
                  <a:cubicBezTo>
                    <a:pt x="2502" y="1936"/>
                    <a:pt x="2603" y="1903"/>
                    <a:pt x="2669" y="1869"/>
                  </a:cubicBezTo>
                  <a:cubicBezTo>
                    <a:pt x="2836" y="1736"/>
                    <a:pt x="3036" y="1636"/>
                    <a:pt x="3270" y="1569"/>
                  </a:cubicBezTo>
                  <a:cubicBezTo>
                    <a:pt x="3311" y="1561"/>
                    <a:pt x="3355" y="1557"/>
                    <a:pt x="3400" y="1557"/>
                  </a:cubicBezTo>
                  <a:cubicBezTo>
                    <a:pt x="3534" y="1557"/>
                    <a:pt x="3678" y="1594"/>
                    <a:pt x="3803" y="1669"/>
                  </a:cubicBezTo>
                  <a:cubicBezTo>
                    <a:pt x="3903" y="1736"/>
                    <a:pt x="3970" y="1803"/>
                    <a:pt x="4004" y="1869"/>
                  </a:cubicBezTo>
                  <a:cubicBezTo>
                    <a:pt x="4037" y="1903"/>
                    <a:pt x="4104" y="1970"/>
                    <a:pt x="4137" y="1970"/>
                  </a:cubicBezTo>
                  <a:cubicBezTo>
                    <a:pt x="4204" y="1936"/>
                    <a:pt x="4204" y="1836"/>
                    <a:pt x="4204" y="1803"/>
                  </a:cubicBezTo>
                  <a:cubicBezTo>
                    <a:pt x="4170" y="1703"/>
                    <a:pt x="4170" y="1569"/>
                    <a:pt x="4104" y="1469"/>
                  </a:cubicBezTo>
                  <a:cubicBezTo>
                    <a:pt x="4070" y="1402"/>
                    <a:pt x="4037" y="1336"/>
                    <a:pt x="4004" y="1269"/>
                  </a:cubicBezTo>
                  <a:cubicBezTo>
                    <a:pt x="3937" y="1236"/>
                    <a:pt x="3937" y="1136"/>
                    <a:pt x="4004" y="1102"/>
                  </a:cubicBezTo>
                  <a:lnTo>
                    <a:pt x="4070" y="1002"/>
                  </a:lnTo>
                  <a:cubicBezTo>
                    <a:pt x="4137" y="802"/>
                    <a:pt x="4170" y="602"/>
                    <a:pt x="4137" y="435"/>
                  </a:cubicBezTo>
                  <a:cubicBezTo>
                    <a:pt x="4070" y="435"/>
                    <a:pt x="3970" y="468"/>
                    <a:pt x="3903" y="535"/>
                  </a:cubicBezTo>
                  <a:lnTo>
                    <a:pt x="3870" y="602"/>
                  </a:lnTo>
                  <a:cubicBezTo>
                    <a:pt x="3803" y="635"/>
                    <a:pt x="3737" y="702"/>
                    <a:pt x="3670" y="735"/>
                  </a:cubicBezTo>
                  <a:cubicBezTo>
                    <a:pt x="3543" y="837"/>
                    <a:pt x="3396" y="881"/>
                    <a:pt x="3244" y="881"/>
                  </a:cubicBezTo>
                  <a:cubicBezTo>
                    <a:pt x="3197" y="881"/>
                    <a:pt x="3150" y="877"/>
                    <a:pt x="3103" y="869"/>
                  </a:cubicBezTo>
                  <a:cubicBezTo>
                    <a:pt x="3003" y="835"/>
                    <a:pt x="2903" y="802"/>
                    <a:pt x="2836" y="735"/>
                  </a:cubicBezTo>
                  <a:cubicBezTo>
                    <a:pt x="2869" y="735"/>
                    <a:pt x="2869" y="669"/>
                    <a:pt x="2869" y="635"/>
                  </a:cubicBezTo>
                  <a:cubicBezTo>
                    <a:pt x="2836" y="569"/>
                    <a:pt x="2769" y="535"/>
                    <a:pt x="2703" y="502"/>
                  </a:cubicBezTo>
                  <a:cubicBezTo>
                    <a:pt x="2669" y="502"/>
                    <a:pt x="2536" y="402"/>
                    <a:pt x="2436" y="368"/>
                  </a:cubicBezTo>
                  <a:cubicBezTo>
                    <a:pt x="2236" y="235"/>
                    <a:pt x="2035" y="202"/>
                    <a:pt x="1869" y="102"/>
                  </a:cubicBezTo>
                  <a:cubicBezTo>
                    <a:pt x="1783" y="37"/>
                    <a:pt x="1696" y="0"/>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353725" y="4125912"/>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5623658" y="3195952"/>
              <a:ext cx="164057" cy="104583"/>
            </a:xfrm>
            <a:custGeom>
              <a:rect b="b" l="l" r="r" t="t"/>
              <a:pathLst>
                <a:path extrusionOk="0" h="2701" w="4237">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8185080" y="3961698"/>
              <a:ext cx="162779" cy="104621"/>
            </a:xfrm>
            <a:custGeom>
              <a:rect b="b" l="l" r="r" t="t"/>
              <a:pathLst>
                <a:path extrusionOk="0" h="2702" w="4204">
                  <a:moveTo>
                    <a:pt x="1601" y="1"/>
                  </a:moveTo>
                  <a:cubicBezTo>
                    <a:pt x="1549" y="1"/>
                    <a:pt x="1494" y="12"/>
                    <a:pt x="1435" y="35"/>
                  </a:cubicBezTo>
                  <a:cubicBezTo>
                    <a:pt x="1368" y="102"/>
                    <a:pt x="1302" y="136"/>
                    <a:pt x="1268" y="236"/>
                  </a:cubicBezTo>
                  <a:cubicBezTo>
                    <a:pt x="1235" y="269"/>
                    <a:pt x="1202" y="302"/>
                    <a:pt x="1168" y="336"/>
                  </a:cubicBezTo>
                  <a:cubicBezTo>
                    <a:pt x="1101" y="369"/>
                    <a:pt x="1001" y="369"/>
                    <a:pt x="935" y="402"/>
                  </a:cubicBezTo>
                  <a:cubicBezTo>
                    <a:pt x="735" y="502"/>
                    <a:pt x="568" y="603"/>
                    <a:pt x="401" y="736"/>
                  </a:cubicBezTo>
                  <a:cubicBezTo>
                    <a:pt x="234" y="836"/>
                    <a:pt x="134" y="969"/>
                    <a:pt x="34" y="1136"/>
                  </a:cubicBezTo>
                  <a:cubicBezTo>
                    <a:pt x="1" y="1203"/>
                    <a:pt x="1" y="1270"/>
                    <a:pt x="1" y="1336"/>
                  </a:cubicBezTo>
                  <a:cubicBezTo>
                    <a:pt x="34" y="1403"/>
                    <a:pt x="67" y="1503"/>
                    <a:pt x="101" y="1570"/>
                  </a:cubicBezTo>
                  <a:cubicBezTo>
                    <a:pt x="201" y="1703"/>
                    <a:pt x="334" y="1837"/>
                    <a:pt x="501" y="1937"/>
                  </a:cubicBezTo>
                  <a:cubicBezTo>
                    <a:pt x="634" y="2004"/>
                    <a:pt x="801" y="2037"/>
                    <a:pt x="968" y="2070"/>
                  </a:cubicBezTo>
                  <a:cubicBezTo>
                    <a:pt x="1168" y="2070"/>
                    <a:pt x="1368" y="2104"/>
                    <a:pt x="1568" y="2104"/>
                  </a:cubicBezTo>
                  <a:cubicBezTo>
                    <a:pt x="1602" y="2137"/>
                    <a:pt x="1602" y="2170"/>
                    <a:pt x="1635" y="2237"/>
                  </a:cubicBezTo>
                  <a:cubicBezTo>
                    <a:pt x="1669" y="2337"/>
                    <a:pt x="1735" y="2404"/>
                    <a:pt x="1802" y="2504"/>
                  </a:cubicBezTo>
                  <a:cubicBezTo>
                    <a:pt x="1850" y="2576"/>
                    <a:pt x="1969" y="2701"/>
                    <a:pt x="2068" y="2701"/>
                  </a:cubicBezTo>
                  <a:cubicBezTo>
                    <a:pt x="2106" y="2701"/>
                    <a:pt x="2141" y="2683"/>
                    <a:pt x="2169" y="2637"/>
                  </a:cubicBezTo>
                  <a:cubicBezTo>
                    <a:pt x="2236" y="2571"/>
                    <a:pt x="2269" y="2504"/>
                    <a:pt x="2269" y="2437"/>
                  </a:cubicBezTo>
                  <a:cubicBezTo>
                    <a:pt x="2302" y="2370"/>
                    <a:pt x="2336" y="2304"/>
                    <a:pt x="2369" y="2270"/>
                  </a:cubicBezTo>
                  <a:cubicBezTo>
                    <a:pt x="2402" y="2270"/>
                    <a:pt x="2436" y="2237"/>
                    <a:pt x="2469" y="2204"/>
                  </a:cubicBezTo>
                  <a:cubicBezTo>
                    <a:pt x="2469" y="2170"/>
                    <a:pt x="2436" y="2104"/>
                    <a:pt x="2369" y="2104"/>
                  </a:cubicBezTo>
                  <a:cubicBezTo>
                    <a:pt x="2336" y="2070"/>
                    <a:pt x="2269" y="2037"/>
                    <a:pt x="2236" y="2037"/>
                  </a:cubicBezTo>
                  <a:cubicBezTo>
                    <a:pt x="2302" y="2004"/>
                    <a:pt x="2369" y="2004"/>
                    <a:pt x="2436" y="1970"/>
                  </a:cubicBezTo>
                  <a:cubicBezTo>
                    <a:pt x="2502" y="1937"/>
                    <a:pt x="2603" y="1903"/>
                    <a:pt x="2669" y="1870"/>
                  </a:cubicBezTo>
                  <a:cubicBezTo>
                    <a:pt x="2836" y="1737"/>
                    <a:pt x="3036" y="1637"/>
                    <a:pt x="3270" y="1570"/>
                  </a:cubicBezTo>
                  <a:cubicBezTo>
                    <a:pt x="3311" y="1562"/>
                    <a:pt x="3355" y="1557"/>
                    <a:pt x="3400" y="1557"/>
                  </a:cubicBezTo>
                  <a:cubicBezTo>
                    <a:pt x="3534" y="1557"/>
                    <a:pt x="3678" y="1595"/>
                    <a:pt x="3803" y="1670"/>
                  </a:cubicBezTo>
                  <a:cubicBezTo>
                    <a:pt x="3903" y="1737"/>
                    <a:pt x="3970" y="1803"/>
                    <a:pt x="4037" y="1870"/>
                  </a:cubicBezTo>
                  <a:cubicBezTo>
                    <a:pt x="4037" y="1903"/>
                    <a:pt x="4104" y="1970"/>
                    <a:pt x="4137" y="1970"/>
                  </a:cubicBezTo>
                  <a:cubicBezTo>
                    <a:pt x="4204" y="1937"/>
                    <a:pt x="4204" y="1837"/>
                    <a:pt x="4204" y="1803"/>
                  </a:cubicBezTo>
                  <a:cubicBezTo>
                    <a:pt x="4170" y="1670"/>
                    <a:pt x="4137" y="1570"/>
                    <a:pt x="4104" y="1470"/>
                  </a:cubicBezTo>
                  <a:cubicBezTo>
                    <a:pt x="4070" y="1403"/>
                    <a:pt x="4037" y="1336"/>
                    <a:pt x="3970" y="1270"/>
                  </a:cubicBezTo>
                  <a:cubicBezTo>
                    <a:pt x="3937" y="1203"/>
                    <a:pt x="3937" y="1170"/>
                    <a:pt x="3970" y="1103"/>
                  </a:cubicBezTo>
                  <a:cubicBezTo>
                    <a:pt x="4004" y="1070"/>
                    <a:pt x="4037" y="1036"/>
                    <a:pt x="4070" y="969"/>
                  </a:cubicBezTo>
                  <a:cubicBezTo>
                    <a:pt x="4137" y="803"/>
                    <a:pt x="4170" y="603"/>
                    <a:pt x="4137" y="436"/>
                  </a:cubicBezTo>
                  <a:cubicBezTo>
                    <a:pt x="4070" y="436"/>
                    <a:pt x="3970" y="469"/>
                    <a:pt x="3903" y="536"/>
                  </a:cubicBezTo>
                  <a:lnTo>
                    <a:pt x="3870" y="603"/>
                  </a:lnTo>
                  <a:cubicBezTo>
                    <a:pt x="3803" y="636"/>
                    <a:pt x="3737" y="703"/>
                    <a:pt x="3670" y="736"/>
                  </a:cubicBezTo>
                  <a:cubicBezTo>
                    <a:pt x="3543" y="838"/>
                    <a:pt x="3396" y="881"/>
                    <a:pt x="3244" y="881"/>
                  </a:cubicBezTo>
                  <a:cubicBezTo>
                    <a:pt x="3197" y="881"/>
                    <a:pt x="3150" y="877"/>
                    <a:pt x="3103" y="869"/>
                  </a:cubicBezTo>
                  <a:cubicBezTo>
                    <a:pt x="3003" y="836"/>
                    <a:pt x="2903" y="803"/>
                    <a:pt x="2836" y="736"/>
                  </a:cubicBezTo>
                  <a:cubicBezTo>
                    <a:pt x="2869" y="703"/>
                    <a:pt x="2869" y="669"/>
                    <a:pt x="2869" y="636"/>
                  </a:cubicBezTo>
                  <a:cubicBezTo>
                    <a:pt x="2836" y="569"/>
                    <a:pt x="2769" y="536"/>
                    <a:pt x="2703" y="502"/>
                  </a:cubicBezTo>
                  <a:cubicBezTo>
                    <a:pt x="2636" y="469"/>
                    <a:pt x="2536" y="402"/>
                    <a:pt x="2436" y="336"/>
                  </a:cubicBezTo>
                  <a:cubicBezTo>
                    <a:pt x="2236" y="236"/>
                    <a:pt x="2035" y="202"/>
                    <a:pt x="1869" y="102"/>
                  </a:cubicBezTo>
                  <a:cubicBezTo>
                    <a:pt x="1783" y="38"/>
                    <a:pt x="1696" y="1"/>
                    <a:pt x="1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6063797" y="4126895"/>
              <a:ext cx="164057" cy="102337"/>
            </a:xfrm>
            <a:custGeom>
              <a:rect b="b" l="l" r="r" t="t"/>
              <a:pathLst>
                <a:path extrusionOk="0" h="2643" w="4237">
                  <a:moveTo>
                    <a:pt x="1554" y="0"/>
                  </a:moveTo>
                  <a:cubicBezTo>
                    <a:pt x="1503" y="0"/>
                    <a:pt x="1452" y="11"/>
                    <a:pt x="1401" y="37"/>
                  </a:cubicBezTo>
                  <a:cubicBezTo>
                    <a:pt x="1301" y="103"/>
                    <a:pt x="1268" y="170"/>
                    <a:pt x="1201" y="237"/>
                  </a:cubicBezTo>
                  <a:cubicBezTo>
                    <a:pt x="1168" y="270"/>
                    <a:pt x="1168" y="337"/>
                    <a:pt x="1134" y="370"/>
                  </a:cubicBezTo>
                  <a:cubicBezTo>
                    <a:pt x="1068" y="404"/>
                    <a:pt x="968" y="404"/>
                    <a:pt x="901" y="470"/>
                  </a:cubicBezTo>
                  <a:cubicBezTo>
                    <a:pt x="701" y="537"/>
                    <a:pt x="534" y="670"/>
                    <a:pt x="367" y="804"/>
                  </a:cubicBezTo>
                  <a:cubicBezTo>
                    <a:pt x="234" y="904"/>
                    <a:pt x="100" y="1037"/>
                    <a:pt x="34" y="1204"/>
                  </a:cubicBezTo>
                  <a:cubicBezTo>
                    <a:pt x="0" y="1271"/>
                    <a:pt x="0" y="1338"/>
                    <a:pt x="0" y="1404"/>
                  </a:cubicBezTo>
                  <a:cubicBezTo>
                    <a:pt x="34" y="1471"/>
                    <a:pt x="100" y="1571"/>
                    <a:pt x="134" y="1638"/>
                  </a:cubicBezTo>
                  <a:cubicBezTo>
                    <a:pt x="234" y="1771"/>
                    <a:pt x="401" y="1905"/>
                    <a:pt x="567" y="1971"/>
                  </a:cubicBezTo>
                  <a:cubicBezTo>
                    <a:pt x="701" y="2038"/>
                    <a:pt x="868" y="2071"/>
                    <a:pt x="1034" y="2071"/>
                  </a:cubicBezTo>
                  <a:lnTo>
                    <a:pt x="1635" y="2071"/>
                  </a:lnTo>
                  <a:cubicBezTo>
                    <a:pt x="1668" y="2105"/>
                    <a:pt x="1668" y="2172"/>
                    <a:pt x="1702" y="2205"/>
                  </a:cubicBezTo>
                  <a:cubicBezTo>
                    <a:pt x="1768" y="2305"/>
                    <a:pt x="1802" y="2372"/>
                    <a:pt x="1868" y="2472"/>
                  </a:cubicBezTo>
                  <a:cubicBezTo>
                    <a:pt x="1938" y="2541"/>
                    <a:pt x="2055" y="2643"/>
                    <a:pt x="2154" y="2643"/>
                  </a:cubicBezTo>
                  <a:cubicBezTo>
                    <a:pt x="2198" y="2643"/>
                    <a:pt x="2238" y="2623"/>
                    <a:pt x="2269" y="2572"/>
                  </a:cubicBezTo>
                  <a:cubicBezTo>
                    <a:pt x="2335" y="2505"/>
                    <a:pt x="2335" y="2438"/>
                    <a:pt x="2369" y="2372"/>
                  </a:cubicBezTo>
                  <a:cubicBezTo>
                    <a:pt x="2369" y="2305"/>
                    <a:pt x="2402" y="2238"/>
                    <a:pt x="2469" y="2205"/>
                  </a:cubicBezTo>
                  <a:cubicBezTo>
                    <a:pt x="2502" y="2172"/>
                    <a:pt x="2502" y="2138"/>
                    <a:pt x="2535" y="2105"/>
                  </a:cubicBezTo>
                  <a:cubicBezTo>
                    <a:pt x="2569" y="2071"/>
                    <a:pt x="2502" y="2038"/>
                    <a:pt x="2435" y="2005"/>
                  </a:cubicBezTo>
                  <a:cubicBezTo>
                    <a:pt x="2402" y="2005"/>
                    <a:pt x="2335" y="1971"/>
                    <a:pt x="2302" y="1971"/>
                  </a:cubicBezTo>
                  <a:cubicBezTo>
                    <a:pt x="2369" y="1938"/>
                    <a:pt x="2435" y="1938"/>
                    <a:pt x="2502" y="1905"/>
                  </a:cubicBezTo>
                  <a:cubicBezTo>
                    <a:pt x="2569" y="1871"/>
                    <a:pt x="2669" y="1838"/>
                    <a:pt x="2736" y="1771"/>
                  </a:cubicBezTo>
                  <a:cubicBezTo>
                    <a:pt x="2902" y="1638"/>
                    <a:pt x="3103" y="1538"/>
                    <a:pt x="3303" y="1471"/>
                  </a:cubicBezTo>
                  <a:cubicBezTo>
                    <a:pt x="3362" y="1447"/>
                    <a:pt x="3425" y="1436"/>
                    <a:pt x="3491" y="1436"/>
                  </a:cubicBezTo>
                  <a:cubicBezTo>
                    <a:pt x="3611" y="1436"/>
                    <a:pt x="3741" y="1473"/>
                    <a:pt x="3870" y="1538"/>
                  </a:cubicBezTo>
                  <a:cubicBezTo>
                    <a:pt x="3936" y="1571"/>
                    <a:pt x="4003" y="1638"/>
                    <a:pt x="4070" y="1705"/>
                  </a:cubicBezTo>
                  <a:cubicBezTo>
                    <a:pt x="4097" y="1732"/>
                    <a:pt x="4146" y="1780"/>
                    <a:pt x="4181" y="1780"/>
                  </a:cubicBezTo>
                  <a:cubicBezTo>
                    <a:pt x="4189" y="1780"/>
                    <a:pt x="4197" y="1778"/>
                    <a:pt x="4203" y="1771"/>
                  </a:cubicBezTo>
                  <a:cubicBezTo>
                    <a:pt x="4237" y="1771"/>
                    <a:pt x="4237" y="1671"/>
                    <a:pt x="4237" y="1604"/>
                  </a:cubicBezTo>
                  <a:cubicBezTo>
                    <a:pt x="4237" y="1504"/>
                    <a:pt x="4170" y="1404"/>
                    <a:pt x="4137" y="1338"/>
                  </a:cubicBezTo>
                  <a:cubicBezTo>
                    <a:pt x="4103" y="1238"/>
                    <a:pt x="4037" y="1171"/>
                    <a:pt x="4003" y="1137"/>
                  </a:cubicBezTo>
                  <a:cubicBezTo>
                    <a:pt x="3936" y="1071"/>
                    <a:pt x="3936" y="1004"/>
                    <a:pt x="3970" y="937"/>
                  </a:cubicBezTo>
                  <a:cubicBezTo>
                    <a:pt x="4003" y="904"/>
                    <a:pt x="4037" y="871"/>
                    <a:pt x="4037" y="837"/>
                  </a:cubicBezTo>
                  <a:cubicBezTo>
                    <a:pt x="4103" y="637"/>
                    <a:pt x="4137" y="470"/>
                    <a:pt x="4103" y="270"/>
                  </a:cubicBezTo>
                  <a:cubicBezTo>
                    <a:pt x="4003" y="270"/>
                    <a:pt x="3936" y="337"/>
                    <a:pt x="3870" y="404"/>
                  </a:cubicBezTo>
                  <a:lnTo>
                    <a:pt x="3836" y="437"/>
                  </a:lnTo>
                  <a:cubicBezTo>
                    <a:pt x="3770" y="504"/>
                    <a:pt x="3736" y="570"/>
                    <a:pt x="3670" y="604"/>
                  </a:cubicBezTo>
                  <a:cubicBezTo>
                    <a:pt x="3531" y="714"/>
                    <a:pt x="3370" y="779"/>
                    <a:pt x="3205" y="779"/>
                  </a:cubicBezTo>
                  <a:cubicBezTo>
                    <a:pt x="3171" y="779"/>
                    <a:pt x="3137" y="776"/>
                    <a:pt x="3103" y="771"/>
                  </a:cubicBezTo>
                  <a:cubicBezTo>
                    <a:pt x="3002" y="737"/>
                    <a:pt x="2902" y="704"/>
                    <a:pt x="2802" y="670"/>
                  </a:cubicBezTo>
                  <a:cubicBezTo>
                    <a:pt x="2836" y="637"/>
                    <a:pt x="2836" y="604"/>
                    <a:pt x="2836" y="570"/>
                  </a:cubicBezTo>
                  <a:cubicBezTo>
                    <a:pt x="2802" y="504"/>
                    <a:pt x="2736" y="470"/>
                    <a:pt x="2669" y="437"/>
                  </a:cubicBezTo>
                  <a:cubicBezTo>
                    <a:pt x="2602" y="437"/>
                    <a:pt x="2469" y="337"/>
                    <a:pt x="2402" y="304"/>
                  </a:cubicBezTo>
                  <a:cubicBezTo>
                    <a:pt x="2202" y="203"/>
                    <a:pt x="2002" y="170"/>
                    <a:pt x="1802" y="70"/>
                  </a:cubicBezTo>
                  <a:cubicBezTo>
                    <a:pt x="1719" y="29"/>
                    <a:pt x="1637" y="0"/>
                    <a:pt x="1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7108985" y="3373177"/>
              <a:ext cx="165373" cy="100672"/>
            </a:xfrm>
            <a:custGeom>
              <a:rect b="b" l="l" r="r" t="t"/>
              <a:pathLst>
                <a:path extrusionOk="0" h="2600" w="4271">
                  <a:moveTo>
                    <a:pt x="1485" y="0"/>
                  </a:moveTo>
                  <a:cubicBezTo>
                    <a:pt x="1410" y="0"/>
                    <a:pt x="1335" y="25"/>
                    <a:pt x="1268" y="75"/>
                  </a:cubicBezTo>
                  <a:cubicBezTo>
                    <a:pt x="1168" y="142"/>
                    <a:pt x="1101" y="275"/>
                    <a:pt x="1068" y="409"/>
                  </a:cubicBezTo>
                  <a:cubicBezTo>
                    <a:pt x="968" y="442"/>
                    <a:pt x="901" y="475"/>
                    <a:pt x="834" y="509"/>
                  </a:cubicBezTo>
                  <a:cubicBezTo>
                    <a:pt x="634" y="609"/>
                    <a:pt x="467" y="742"/>
                    <a:pt x="334" y="876"/>
                  </a:cubicBezTo>
                  <a:cubicBezTo>
                    <a:pt x="201" y="1009"/>
                    <a:pt x="101" y="1176"/>
                    <a:pt x="34" y="1343"/>
                  </a:cubicBezTo>
                  <a:cubicBezTo>
                    <a:pt x="0" y="1409"/>
                    <a:pt x="0" y="1476"/>
                    <a:pt x="34" y="1543"/>
                  </a:cubicBezTo>
                  <a:cubicBezTo>
                    <a:pt x="67" y="1610"/>
                    <a:pt x="101" y="1710"/>
                    <a:pt x="167" y="1743"/>
                  </a:cubicBezTo>
                  <a:cubicBezTo>
                    <a:pt x="267" y="1910"/>
                    <a:pt x="434" y="2010"/>
                    <a:pt x="601" y="2077"/>
                  </a:cubicBezTo>
                  <a:cubicBezTo>
                    <a:pt x="695" y="2100"/>
                    <a:pt x="806" y="2124"/>
                    <a:pt x="922" y="2124"/>
                  </a:cubicBezTo>
                  <a:cubicBezTo>
                    <a:pt x="970" y="2124"/>
                    <a:pt x="1019" y="2120"/>
                    <a:pt x="1068" y="2110"/>
                  </a:cubicBezTo>
                  <a:cubicBezTo>
                    <a:pt x="1268" y="2110"/>
                    <a:pt x="1468" y="2110"/>
                    <a:pt x="1668" y="2077"/>
                  </a:cubicBezTo>
                  <a:cubicBezTo>
                    <a:pt x="1702" y="2110"/>
                    <a:pt x="1735" y="2143"/>
                    <a:pt x="1768" y="2210"/>
                  </a:cubicBezTo>
                  <a:cubicBezTo>
                    <a:pt x="1802" y="2277"/>
                    <a:pt x="1868" y="2377"/>
                    <a:pt x="1969" y="2444"/>
                  </a:cubicBezTo>
                  <a:cubicBezTo>
                    <a:pt x="2015" y="2513"/>
                    <a:pt x="2143" y="2600"/>
                    <a:pt x="2250" y="2600"/>
                  </a:cubicBezTo>
                  <a:cubicBezTo>
                    <a:pt x="2297" y="2600"/>
                    <a:pt x="2339" y="2584"/>
                    <a:pt x="2369" y="2544"/>
                  </a:cubicBezTo>
                  <a:cubicBezTo>
                    <a:pt x="2402" y="2444"/>
                    <a:pt x="2436" y="2377"/>
                    <a:pt x="2436" y="2310"/>
                  </a:cubicBezTo>
                  <a:cubicBezTo>
                    <a:pt x="2436" y="2243"/>
                    <a:pt x="2469" y="2177"/>
                    <a:pt x="2502" y="2110"/>
                  </a:cubicBezTo>
                  <a:cubicBezTo>
                    <a:pt x="2536" y="2110"/>
                    <a:pt x="2569" y="2077"/>
                    <a:pt x="2602" y="2043"/>
                  </a:cubicBezTo>
                  <a:cubicBezTo>
                    <a:pt x="2602" y="2010"/>
                    <a:pt x="2536" y="1977"/>
                    <a:pt x="2502" y="1943"/>
                  </a:cubicBezTo>
                  <a:cubicBezTo>
                    <a:pt x="2436" y="1943"/>
                    <a:pt x="2369" y="1943"/>
                    <a:pt x="2335" y="1910"/>
                  </a:cubicBezTo>
                  <a:cubicBezTo>
                    <a:pt x="2402" y="1876"/>
                    <a:pt x="2469" y="1876"/>
                    <a:pt x="2536" y="1843"/>
                  </a:cubicBezTo>
                  <a:cubicBezTo>
                    <a:pt x="2602" y="1810"/>
                    <a:pt x="2669" y="1743"/>
                    <a:pt x="2769" y="1676"/>
                  </a:cubicBezTo>
                  <a:cubicBezTo>
                    <a:pt x="2903" y="1543"/>
                    <a:pt x="3103" y="1409"/>
                    <a:pt x="3303" y="1343"/>
                  </a:cubicBezTo>
                  <a:cubicBezTo>
                    <a:pt x="3386" y="1293"/>
                    <a:pt x="3478" y="1268"/>
                    <a:pt x="3574" y="1268"/>
                  </a:cubicBezTo>
                  <a:cubicBezTo>
                    <a:pt x="3670" y="1268"/>
                    <a:pt x="3770" y="1293"/>
                    <a:pt x="3870" y="1343"/>
                  </a:cubicBezTo>
                  <a:cubicBezTo>
                    <a:pt x="3937" y="1376"/>
                    <a:pt x="4003" y="1443"/>
                    <a:pt x="4103" y="1510"/>
                  </a:cubicBezTo>
                  <a:cubicBezTo>
                    <a:pt x="4103" y="1510"/>
                    <a:pt x="4146" y="1552"/>
                    <a:pt x="4197" y="1552"/>
                  </a:cubicBezTo>
                  <a:cubicBezTo>
                    <a:pt x="4210" y="1552"/>
                    <a:pt x="4224" y="1550"/>
                    <a:pt x="4237" y="1543"/>
                  </a:cubicBezTo>
                  <a:cubicBezTo>
                    <a:pt x="4270" y="1510"/>
                    <a:pt x="4237" y="1409"/>
                    <a:pt x="4237" y="1376"/>
                  </a:cubicBezTo>
                  <a:cubicBezTo>
                    <a:pt x="4237" y="1276"/>
                    <a:pt x="4203" y="1209"/>
                    <a:pt x="4137" y="1109"/>
                  </a:cubicBezTo>
                  <a:cubicBezTo>
                    <a:pt x="4103" y="1043"/>
                    <a:pt x="4037" y="976"/>
                    <a:pt x="4003" y="942"/>
                  </a:cubicBezTo>
                  <a:cubicBezTo>
                    <a:pt x="3937" y="876"/>
                    <a:pt x="3903" y="809"/>
                    <a:pt x="3970" y="742"/>
                  </a:cubicBezTo>
                  <a:cubicBezTo>
                    <a:pt x="3970" y="709"/>
                    <a:pt x="4003" y="676"/>
                    <a:pt x="4003" y="642"/>
                  </a:cubicBezTo>
                  <a:cubicBezTo>
                    <a:pt x="4070" y="442"/>
                    <a:pt x="4070" y="242"/>
                    <a:pt x="4003" y="75"/>
                  </a:cubicBezTo>
                  <a:cubicBezTo>
                    <a:pt x="3937" y="75"/>
                    <a:pt x="3837" y="142"/>
                    <a:pt x="3803" y="209"/>
                  </a:cubicBezTo>
                  <a:lnTo>
                    <a:pt x="3770" y="275"/>
                  </a:lnTo>
                  <a:cubicBezTo>
                    <a:pt x="3703" y="342"/>
                    <a:pt x="3670" y="409"/>
                    <a:pt x="3603" y="442"/>
                  </a:cubicBezTo>
                  <a:cubicBezTo>
                    <a:pt x="3436" y="576"/>
                    <a:pt x="3236" y="642"/>
                    <a:pt x="3036" y="642"/>
                  </a:cubicBezTo>
                  <a:cubicBezTo>
                    <a:pt x="2936" y="642"/>
                    <a:pt x="2836" y="609"/>
                    <a:pt x="2769" y="576"/>
                  </a:cubicBezTo>
                  <a:cubicBezTo>
                    <a:pt x="2769" y="542"/>
                    <a:pt x="2769" y="475"/>
                    <a:pt x="2769" y="475"/>
                  </a:cubicBezTo>
                  <a:cubicBezTo>
                    <a:pt x="2736" y="409"/>
                    <a:pt x="2636" y="375"/>
                    <a:pt x="2569" y="375"/>
                  </a:cubicBezTo>
                  <a:lnTo>
                    <a:pt x="2302" y="242"/>
                  </a:lnTo>
                  <a:cubicBezTo>
                    <a:pt x="2102" y="175"/>
                    <a:pt x="1868" y="142"/>
                    <a:pt x="1702" y="75"/>
                  </a:cubicBezTo>
                  <a:cubicBezTo>
                    <a:pt x="1635" y="25"/>
                    <a:pt x="1560" y="0"/>
                    <a:pt x="14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6308513" y="3445091"/>
              <a:ext cx="165334" cy="100362"/>
            </a:xfrm>
            <a:custGeom>
              <a:rect b="b" l="l" r="r" t="t"/>
              <a:pathLst>
                <a:path extrusionOk="0" h="2592" w="427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8119441" y="3445105"/>
              <a:ext cx="165334" cy="100324"/>
            </a:xfrm>
            <a:custGeom>
              <a:rect b="b" l="l" r="r" t="t"/>
              <a:pathLst>
                <a:path extrusionOk="0" h="2591" w="4270">
                  <a:moveTo>
                    <a:pt x="1485" y="1"/>
                  </a:moveTo>
                  <a:cubicBezTo>
                    <a:pt x="1410" y="1"/>
                    <a:pt x="1334" y="18"/>
                    <a:pt x="1268" y="51"/>
                  </a:cubicBezTo>
                  <a:cubicBezTo>
                    <a:pt x="1201" y="118"/>
                    <a:pt x="1134" y="184"/>
                    <a:pt x="1101" y="251"/>
                  </a:cubicBezTo>
                  <a:cubicBezTo>
                    <a:pt x="1101" y="284"/>
                    <a:pt x="1068" y="351"/>
                    <a:pt x="1068" y="384"/>
                  </a:cubicBezTo>
                  <a:cubicBezTo>
                    <a:pt x="968" y="418"/>
                    <a:pt x="901" y="451"/>
                    <a:pt x="834" y="485"/>
                  </a:cubicBezTo>
                  <a:cubicBezTo>
                    <a:pt x="634" y="585"/>
                    <a:pt x="467" y="718"/>
                    <a:pt x="334" y="885"/>
                  </a:cubicBezTo>
                  <a:cubicBezTo>
                    <a:pt x="200" y="985"/>
                    <a:pt x="100" y="1152"/>
                    <a:pt x="34" y="1318"/>
                  </a:cubicBezTo>
                  <a:cubicBezTo>
                    <a:pt x="0" y="1385"/>
                    <a:pt x="0" y="1485"/>
                    <a:pt x="34" y="1552"/>
                  </a:cubicBezTo>
                  <a:cubicBezTo>
                    <a:pt x="67" y="1619"/>
                    <a:pt x="100" y="1685"/>
                    <a:pt x="167" y="1752"/>
                  </a:cubicBezTo>
                  <a:cubicBezTo>
                    <a:pt x="300" y="1886"/>
                    <a:pt x="434" y="1986"/>
                    <a:pt x="601" y="2052"/>
                  </a:cubicBezTo>
                  <a:cubicBezTo>
                    <a:pt x="734" y="2086"/>
                    <a:pt x="901" y="2119"/>
                    <a:pt x="1068" y="2119"/>
                  </a:cubicBezTo>
                  <a:cubicBezTo>
                    <a:pt x="1268" y="2119"/>
                    <a:pt x="1468" y="2086"/>
                    <a:pt x="1668" y="2052"/>
                  </a:cubicBezTo>
                  <a:lnTo>
                    <a:pt x="1768" y="2186"/>
                  </a:lnTo>
                  <a:cubicBezTo>
                    <a:pt x="1801" y="2286"/>
                    <a:pt x="1868" y="2353"/>
                    <a:pt x="1968" y="2419"/>
                  </a:cubicBezTo>
                  <a:cubicBezTo>
                    <a:pt x="2015" y="2489"/>
                    <a:pt x="2141" y="2590"/>
                    <a:pt x="2248" y="2590"/>
                  </a:cubicBezTo>
                  <a:cubicBezTo>
                    <a:pt x="2295" y="2590"/>
                    <a:pt x="2338" y="2570"/>
                    <a:pt x="2369" y="2519"/>
                  </a:cubicBezTo>
                  <a:cubicBezTo>
                    <a:pt x="2402" y="2453"/>
                    <a:pt x="2435" y="2386"/>
                    <a:pt x="2435" y="2286"/>
                  </a:cubicBezTo>
                  <a:cubicBezTo>
                    <a:pt x="2435" y="2219"/>
                    <a:pt x="2469" y="2152"/>
                    <a:pt x="2535" y="2119"/>
                  </a:cubicBezTo>
                  <a:cubicBezTo>
                    <a:pt x="2535" y="2119"/>
                    <a:pt x="2569" y="2052"/>
                    <a:pt x="2602" y="2052"/>
                  </a:cubicBezTo>
                  <a:cubicBezTo>
                    <a:pt x="2602" y="2019"/>
                    <a:pt x="2535" y="1952"/>
                    <a:pt x="2502" y="1952"/>
                  </a:cubicBezTo>
                  <a:cubicBezTo>
                    <a:pt x="2435" y="1919"/>
                    <a:pt x="2402" y="1919"/>
                    <a:pt x="2335" y="1886"/>
                  </a:cubicBezTo>
                  <a:cubicBezTo>
                    <a:pt x="2402" y="1886"/>
                    <a:pt x="2469" y="1852"/>
                    <a:pt x="2535" y="1819"/>
                  </a:cubicBezTo>
                  <a:cubicBezTo>
                    <a:pt x="2602" y="1785"/>
                    <a:pt x="2702" y="1719"/>
                    <a:pt x="2769" y="1685"/>
                  </a:cubicBezTo>
                  <a:cubicBezTo>
                    <a:pt x="2902" y="1519"/>
                    <a:pt x="3102" y="1419"/>
                    <a:pt x="3303" y="1318"/>
                  </a:cubicBezTo>
                  <a:cubicBezTo>
                    <a:pt x="3386" y="1285"/>
                    <a:pt x="3478" y="1268"/>
                    <a:pt x="3574" y="1268"/>
                  </a:cubicBezTo>
                  <a:cubicBezTo>
                    <a:pt x="3669" y="1268"/>
                    <a:pt x="3770" y="1285"/>
                    <a:pt x="3870" y="1318"/>
                  </a:cubicBezTo>
                  <a:cubicBezTo>
                    <a:pt x="3936" y="1352"/>
                    <a:pt x="4003" y="1419"/>
                    <a:pt x="4103" y="1485"/>
                  </a:cubicBezTo>
                  <a:cubicBezTo>
                    <a:pt x="4136" y="1519"/>
                    <a:pt x="4170" y="1552"/>
                    <a:pt x="4237" y="1552"/>
                  </a:cubicBezTo>
                  <a:cubicBezTo>
                    <a:pt x="4270" y="1519"/>
                    <a:pt x="4237" y="1419"/>
                    <a:pt x="4237" y="1385"/>
                  </a:cubicBezTo>
                  <a:cubicBezTo>
                    <a:pt x="4237" y="1285"/>
                    <a:pt x="4203" y="1185"/>
                    <a:pt x="4136" y="1085"/>
                  </a:cubicBezTo>
                  <a:cubicBezTo>
                    <a:pt x="4103" y="1018"/>
                    <a:pt x="4036" y="952"/>
                    <a:pt x="4003" y="918"/>
                  </a:cubicBezTo>
                  <a:cubicBezTo>
                    <a:pt x="3936" y="851"/>
                    <a:pt x="3903" y="818"/>
                    <a:pt x="3970" y="751"/>
                  </a:cubicBezTo>
                  <a:cubicBezTo>
                    <a:pt x="4003" y="651"/>
                    <a:pt x="4003" y="651"/>
                    <a:pt x="4003" y="618"/>
                  </a:cubicBezTo>
                  <a:cubicBezTo>
                    <a:pt x="4070" y="418"/>
                    <a:pt x="4070" y="251"/>
                    <a:pt x="4003" y="51"/>
                  </a:cubicBezTo>
                  <a:cubicBezTo>
                    <a:pt x="3936" y="84"/>
                    <a:pt x="3836" y="118"/>
                    <a:pt x="3803" y="218"/>
                  </a:cubicBezTo>
                  <a:lnTo>
                    <a:pt x="3770" y="251"/>
                  </a:lnTo>
                  <a:cubicBezTo>
                    <a:pt x="3703" y="318"/>
                    <a:pt x="3669" y="384"/>
                    <a:pt x="3603" y="451"/>
                  </a:cubicBezTo>
                  <a:cubicBezTo>
                    <a:pt x="3458" y="538"/>
                    <a:pt x="3289" y="624"/>
                    <a:pt x="3116" y="624"/>
                  </a:cubicBezTo>
                  <a:cubicBezTo>
                    <a:pt x="3089" y="624"/>
                    <a:pt x="3063" y="622"/>
                    <a:pt x="3036" y="618"/>
                  </a:cubicBezTo>
                  <a:cubicBezTo>
                    <a:pt x="2936" y="618"/>
                    <a:pt x="2836" y="585"/>
                    <a:pt x="2769" y="551"/>
                  </a:cubicBezTo>
                  <a:cubicBezTo>
                    <a:pt x="2769" y="518"/>
                    <a:pt x="2769" y="485"/>
                    <a:pt x="2769" y="451"/>
                  </a:cubicBezTo>
                  <a:cubicBezTo>
                    <a:pt x="2702" y="384"/>
                    <a:pt x="2635" y="351"/>
                    <a:pt x="2569" y="351"/>
                  </a:cubicBezTo>
                  <a:cubicBezTo>
                    <a:pt x="2502" y="318"/>
                    <a:pt x="2402" y="251"/>
                    <a:pt x="2302" y="218"/>
                  </a:cubicBezTo>
                  <a:cubicBezTo>
                    <a:pt x="2102" y="151"/>
                    <a:pt x="1868" y="118"/>
                    <a:pt x="1701" y="51"/>
                  </a:cubicBezTo>
                  <a:cubicBezTo>
                    <a:pt x="1635" y="18"/>
                    <a:pt x="1560" y="1"/>
                    <a:pt x="1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6987126" y="4290502"/>
              <a:ext cx="165334" cy="102337"/>
            </a:xfrm>
            <a:custGeom>
              <a:rect b="b" l="l" r="r" t="t"/>
              <a:pathLst>
                <a:path extrusionOk="0" h="2643" w="427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6652142" y="3666205"/>
              <a:ext cx="165373" cy="102066"/>
            </a:xfrm>
            <a:custGeom>
              <a:rect b="b" l="l" r="r" t="t"/>
              <a:pathLst>
                <a:path extrusionOk="0" h="2636" w="4271">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7643469" y="3573581"/>
              <a:ext cx="165373" cy="102105"/>
            </a:xfrm>
            <a:custGeom>
              <a:rect b="b" l="l" r="r" t="t"/>
              <a:pathLst>
                <a:path extrusionOk="0" h="2637" w="4271">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5898431" y="3573818"/>
              <a:ext cx="165373" cy="101601"/>
            </a:xfrm>
            <a:custGeom>
              <a:rect b="b" l="l" r="r" t="t"/>
              <a:pathLst>
                <a:path extrusionOk="0" h="2624" w="4271">
                  <a:moveTo>
                    <a:pt x="1518" y="0"/>
                  </a:moveTo>
                  <a:cubicBezTo>
                    <a:pt x="1443" y="0"/>
                    <a:pt x="1368" y="17"/>
                    <a:pt x="1302" y="50"/>
                  </a:cubicBezTo>
                  <a:cubicBezTo>
                    <a:pt x="1235" y="117"/>
                    <a:pt x="1201" y="184"/>
                    <a:pt x="1135" y="251"/>
                  </a:cubicBezTo>
                  <a:cubicBezTo>
                    <a:pt x="1135" y="284"/>
                    <a:pt x="1101" y="351"/>
                    <a:pt x="1068" y="384"/>
                  </a:cubicBezTo>
                  <a:cubicBezTo>
                    <a:pt x="1001" y="417"/>
                    <a:pt x="935" y="451"/>
                    <a:pt x="835" y="484"/>
                  </a:cubicBezTo>
                  <a:cubicBezTo>
                    <a:pt x="668" y="584"/>
                    <a:pt x="501" y="684"/>
                    <a:pt x="368" y="851"/>
                  </a:cubicBezTo>
                  <a:cubicBezTo>
                    <a:pt x="201" y="951"/>
                    <a:pt x="101" y="1118"/>
                    <a:pt x="34" y="1285"/>
                  </a:cubicBezTo>
                  <a:cubicBezTo>
                    <a:pt x="1" y="1351"/>
                    <a:pt x="1" y="1418"/>
                    <a:pt x="34" y="1485"/>
                  </a:cubicBezTo>
                  <a:cubicBezTo>
                    <a:pt x="67" y="1585"/>
                    <a:pt x="101" y="1652"/>
                    <a:pt x="167" y="1718"/>
                  </a:cubicBezTo>
                  <a:cubicBezTo>
                    <a:pt x="267" y="1852"/>
                    <a:pt x="434" y="1952"/>
                    <a:pt x="601" y="2019"/>
                  </a:cubicBezTo>
                  <a:cubicBezTo>
                    <a:pt x="734" y="2085"/>
                    <a:pt x="901" y="2119"/>
                    <a:pt x="1068" y="2119"/>
                  </a:cubicBezTo>
                  <a:cubicBezTo>
                    <a:pt x="1268" y="2119"/>
                    <a:pt x="1468" y="2085"/>
                    <a:pt x="1668" y="2085"/>
                  </a:cubicBezTo>
                  <a:cubicBezTo>
                    <a:pt x="1702" y="2119"/>
                    <a:pt x="1735" y="2152"/>
                    <a:pt x="1735" y="2185"/>
                  </a:cubicBezTo>
                  <a:cubicBezTo>
                    <a:pt x="1802" y="2285"/>
                    <a:pt x="1869" y="2385"/>
                    <a:pt x="1935" y="2452"/>
                  </a:cubicBezTo>
                  <a:cubicBezTo>
                    <a:pt x="2005" y="2522"/>
                    <a:pt x="2122" y="2623"/>
                    <a:pt x="2232" y="2623"/>
                  </a:cubicBezTo>
                  <a:cubicBezTo>
                    <a:pt x="2281" y="2623"/>
                    <a:pt x="2328" y="2603"/>
                    <a:pt x="2369" y="2552"/>
                  </a:cubicBezTo>
                  <a:cubicBezTo>
                    <a:pt x="2402" y="2486"/>
                    <a:pt x="2402" y="2385"/>
                    <a:pt x="2436" y="2319"/>
                  </a:cubicBezTo>
                  <a:cubicBezTo>
                    <a:pt x="2436" y="2252"/>
                    <a:pt x="2469" y="2185"/>
                    <a:pt x="2502" y="2152"/>
                  </a:cubicBezTo>
                  <a:cubicBezTo>
                    <a:pt x="2536" y="2119"/>
                    <a:pt x="2569" y="2119"/>
                    <a:pt x="2569" y="2085"/>
                  </a:cubicBezTo>
                  <a:cubicBezTo>
                    <a:pt x="2602" y="2052"/>
                    <a:pt x="2536" y="1985"/>
                    <a:pt x="2502" y="1985"/>
                  </a:cubicBezTo>
                  <a:cubicBezTo>
                    <a:pt x="2436" y="1985"/>
                    <a:pt x="2369" y="1952"/>
                    <a:pt x="2336" y="1918"/>
                  </a:cubicBezTo>
                  <a:cubicBezTo>
                    <a:pt x="2402" y="1918"/>
                    <a:pt x="2469" y="1885"/>
                    <a:pt x="2536" y="1852"/>
                  </a:cubicBezTo>
                  <a:cubicBezTo>
                    <a:pt x="2602" y="1818"/>
                    <a:pt x="2703" y="1785"/>
                    <a:pt x="2769" y="1718"/>
                  </a:cubicBezTo>
                  <a:cubicBezTo>
                    <a:pt x="2936" y="1585"/>
                    <a:pt x="3103" y="1451"/>
                    <a:pt x="3303" y="1385"/>
                  </a:cubicBezTo>
                  <a:cubicBezTo>
                    <a:pt x="3393" y="1355"/>
                    <a:pt x="3483" y="1338"/>
                    <a:pt x="3570" y="1338"/>
                  </a:cubicBezTo>
                  <a:cubicBezTo>
                    <a:pt x="3676" y="1338"/>
                    <a:pt x="3778" y="1363"/>
                    <a:pt x="3870" y="1418"/>
                  </a:cubicBezTo>
                  <a:cubicBezTo>
                    <a:pt x="3970" y="1451"/>
                    <a:pt x="4037" y="1518"/>
                    <a:pt x="4104" y="1585"/>
                  </a:cubicBezTo>
                  <a:cubicBezTo>
                    <a:pt x="4131" y="1612"/>
                    <a:pt x="4179" y="1661"/>
                    <a:pt x="4215" y="1661"/>
                  </a:cubicBezTo>
                  <a:cubicBezTo>
                    <a:pt x="4223" y="1661"/>
                    <a:pt x="4231" y="1658"/>
                    <a:pt x="4237" y="1652"/>
                  </a:cubicBezTo>
                  <a:cubicBezTo>
                    <a:pt x="4270" y="1618"/>
                    <a:pt x="4270" y="1518"/>
                    <a:pt x="4270" y="1485"/>
                  </a:cubicBezTo>
                  <a:cubicBezTo>
                    <a:pt x="4237" y="1385"/>
                    <a:pt x="4170" y="1251"/>
                    <a:pt x="4137" y="1185"/>
                  </a:cubicBezTo>
                  <a:cubicBezTo>
                    <a:pt x="4070" y="1118"/>
                    <a:pt x="4037" y="1051"/>
                    <a:pt x="3970" y="984"/>
                  </a:cubicBezTo>
                  <a:cubicBezTo>
                    <a:pt x="3937" y="918"/>
                    <a:pt x="3903" y="884"/>
                    <a:pt x="3937" y="818"/>
                  </a:cubicBezTo>
                  <a:cubicBezTo>
                    <a:pt x="3970" y="784"/>
                    <a:pt x="4003" y="718"/>
                    <a:pt x="4003" y="684"/>
                  </a:cubicBezTo>
                  <a:cubicBezTo>
                    <a:pt x="4070" y="517"/>
                    <a:pt x="4070" y="317"/>
                    <a:pt x="4037" y="117"/>
                  </a:cubicBezTo>
                  <a:lnTo>
                    <a:pt x="4037" y="117"/>
                  </a:lnTo>
                  <a:cubicBezTo>
                    <a:pt x="3937" y="151"/>
                    <a:pt x="3870" y="184"/>
                    <a:pt x="3803" y="284"/>
                  </a:cubicBezTo>
                  <a:lnTo>
                    <a:pt x="3770" y="317"/>
                  </a:lnTo>
                  <a:cubicBezTo>
                    <a:pt x="3703" y="384"/>
                    <a:pt x="3670" y="451"/>
                    <a:pt x="3603" y="484"/>
                  </a:cubicBezTo>
                  <a:cubicBezTo>
                    <a:pt x="3463" y="604"/>
                    <a:pt x="3287" y="664"/>
                    <a:pt x="3111" y="664"/>
                  </a:cubicBezTo>
                  <a:cubicBezTo>
                    <a:pt x="2993" y="664"/>
                    <a:pt x="2876" y="638"/>
                    <a:pt x="2769" y="584"/>
                  </a:cubicBezTo>
                  <a:cubicBezTo>
                    <a:pt x="2803" y="551"/>
                    <a:pt x="2803" y="517"/>
                    <a:pt x="2769" y="484"/>
                  </a:cubicBezTo>
                  <a:cubicBezTo>
                    <a:pt x="2736" y="417"/>
                    <a:pt x="2669" y="384"/>
                    <a:pt x="2602" y="384"/>
                  </a:cubicBezTo>
                  <a:cubicBezTo>
                    <a:pt x="2569" y="351"/>
                    <a:pt x="2436" y="284"/>
                    <a:pt x="2336" y="251"/>
                  </a:cubicBezTo>
                  <a:cubicBezTo>
                    <a:pt x="2135" y="151"/>
                    <a:pt x="1902" y="117"/>
                    <a:pt x="1735" y="50"/>
                  </a:cubicBezTo>
                  <a:cubicBezTo>
                    <a:pt x="1668" y="17"/>
                    <a:pt x="1593" y="0"/>
                    <a:pt x="1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4"/>
          <p:cNvSpPr/>
          <p:nvPr/>
        </p:nvSpPr>
        <p:spPr>
          <a:xfrm>
            <a:off x="6564836" y="4708398"/>
            <a:ext cx="2580631" cy="220394"/>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150" y="2815525"/>
            <a:ext cx="2508310" cy="226808"/>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txBox="1"/>
          <p:nvPr>
            <p:ph idx="2"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1" name="Shape 281"/>
        <p:cNvGrpSpPr/>
        <p:nvPr/>
      </p:nvGrpSpPr>
      <p:grpSpPr>
        <a:xfrm>
          <a:off x="0" y="0"/>
          <a:ext cx="0" cy="0"/>
          <a:chOff x="0" y="0"/>
          <a:chExt cx="0" cy="0"/>
        </a:xfrm>
      </p:grpSpPr>
      <p:sp>
        <p:nvSpPr>
          <p:cNvPr id="282" name="Google Shape;282;p15"/>
          <p:cNvSpPr txBox="1"/>
          <p:nvPr>
            <p:ph type="title"/>
          </p:nvPr>
        </p:nvSpPr>
        <p:spPr>
          <a:xfrm>
            <a:off x="1185625" y="3221925"/>
            <a:ext cx="16752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283" name="Google Shape;283;p15"/>
          <p:cNvSpPr txBox="1"/>
          <p:nvPr>
            <p:ph idx="1" type="subTitle"/>
          </p:nvPr>
        </p:nvSpPr>
        <p:spPr>
          <a:xfrm>
            <a:off x="853375" y="3645774"/>
            <a:ext cx="2339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4" name="Google Shape;284;p15"/>
          <p:cNvSpPr txBox="1"/>
          <p:nvPr>
            <p:ph idx="2" type="title"/>
          </p:nvPr>
        </p:nvSpPr>
        <p:spPr>
          <a:xfrm>
            <a:off x="713225" y="537600"/>
            <a:ext cx="50286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285" name="Google Shape;285;p15"/>
          <p:cNvSpPr txBox="1"/>
          <p:nvPr>
            <p:ph idx="3" type="title"/>
          </p:nvPr>
        </p:nvSpPr>
        <p:spPr>
          <a:xfrm>
            <a:off x="3734400" y="1576500"/>
            <a:ext cx="16752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286" name="Google Shape;286;p15"/>
          <p:cNvSpPr txBox="1"/>
          <p:nvPr>
            <p:ph idx="4" type="subTitle"/>
          </p:nvPr>
        </p:nvSpPr>
        <p:spPr>
          <a:xfrm>
            <a:off x="3402150" y="2000887"/>
            <a:ext cx="2339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7" name="Google Shape;287;p15"/>
          <p:cNvSpPr txBox="1"/>
          <p:nvPr>
            <p:ph idx="5" type="title"/>
          </p:nvPr>
        </p:nvSpPr>
        <p:spPr>
          <a:xfrm>
            <a:off x="6283175" y="3221925"/>
            <a:ext cx="16752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288" name="Google Shape;288;p15"/>
          <p:cNvSpPr txBox="1"/>
          <p:nvPr>
            <p:ph idx="6" type="subTitle"/>
          </p:nvPr>
        </p:nvSpPr>
        <p:spPr>
          <a:xfrm>
            <a:off x="5950925" y="3645774"/>
            <a:ext cx="2339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9" name="Google Shape;289;p15"/>
          <p:cNvSpPr/>
          <p:nvPr/>
        </p:nvSpPr>
        <p:spPr>
          <a:xfrm>
            <a:off x="6376691" y="361400"/>
            <a:ext cx="4108170" cy="74575"/>
          </a:xfrm>
          <a:custGeom>
            <a:rect b="b" l="l" r="r" t="t"/>
            <a:pathLst>
              <a:path extrusionOk="0" h="673" w="37074">
                <a:moveTo>
                  <a:pt x="9314" y="320"/>
                </a:moveTo>
                <a:cubicBezTo>
                  <a:pt x="6368" y="320"/>
                  <a:pt x="1" y="666"/>
                  <a:pt x="1" y="666"/>
                </a:cubicBezTo>
                <a:lnTo>
                  <a:pt x="13976" y="666"/>
                </a:lnTo>
                <a:cubicBezTo>
                  <a:pt x="12819" y="628"/>
                  <a:pt x="11444" y="443"/>
                  <a:pt x="10415" y="349"/>
                </a:cubicBezTo>
                <a:cubicBezTo>
                  <a:pt x="10159" y="329"/>
                  <a:pt x="9779" y="320"/>
                  <a:pt x="9314" y="320"/>
                </a:cubicBezTo>
                <a:close/>
                <a:moveTo>
                  <a:pt x="18194" y="0"/>
                </a:moveTo>
                <a:cubicBezTo>
                  <a:pt x="17226" y="0"/>
                  <a:pt x="16376" y="93"/>
                  <a:pt x="16049" y="349"/>
                </a:cubicBezTo>
                <a:cubicBezTo>
                  <a:pt x="15792" y="551"/>
                  <a:pt x="15313" y="642"/>
                  <a:pt x="14720" y="666"/>
                </a:cubicBezTo>
                <a:lnTo>
                  <a:pt x="37073" y="666"/>
                </a:lnTo>
                <a:cubicBezTo>
                  <a:pt x="36293" y="519"/>
                  <a:pt x="35463" y="397"/>
                  <a:pt x="34659" y="349"/>
                </a:cubicBezTo>
                <a:cubicBezTo>
                  <a:pt x="34138" y="349"/>
                  <a:pt x="31808" y="489"/>
                  <a:pt x="29943" y="489"/>
                </a:cubicBezTo>
                <a:cubicBezTo>
                  <a:pt x="29011" y="489"/>
                  <a:pt x="28195" y="454"/>
                  <a:pt x="27781" y="349"/>
                </a:cubicBezTo>
                <a:cubicBezTo>
                  <a:pt x="27521" y="289"/>
                  <a:pt x="27172" y="267"/>
                  <a:pt x="26770" y="267"/>
                </a:cubicBezTo>
                <a:cubicBezTo>
                  <a:pt x="25634" y="267"/>
                  <a:pt x="24075" y="443"/>
                  <a:pt x="22920" y="443"/>
                </a:cubicBezTo>
                <a:cubicBezTo>
                  <a:pt x="22484" y="443"/>
                  <a:pt x="22106" y="418"/>
                  <a:pt x="21830" y="349"/>
                </a:cubicBezTo>
                <a:cubicBezTo>
                  <a:pt x="21107" y="179"/>
                  <a:pt x="19537" y="0"/>
                  <a:pt x="18194" y="0"/>
                </a:cubicBezTo>
                <a:close/>
                <a:moveTo>
                  <a:pt x="13976" y="666"/>
                </a:moveTo>
                <a:lnTo>
                  <a:pt x="13976" y="666"/>
                </a:lnTo>
                <a:cubicBezTo>
                  <a:pt x="14110" y="670"/>
                  <a:pt x="14241" y="672"/>
                  <a:pt x="14368" y="672"/>
                </a:cubicBezTo>
                <a:cubicBezTo>
                  <a:pt x="14489" y="672"/>
                  <a:pt x="14607" y="670"/>
                  <a:pt x="14720" y="6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185975" y="4861275"/>
            <a:ext cx="2410139" cy="109675"/>
          </a:xfrm>
          <a:custGeom>
            <a:rect b="b" l="l" r="r" t="t"/>
            <a:pathLst>
              <a:path extrusionOk="0" h="1252" w="27513">
                <a:moveTo>
                  <a:pt x="17700" y="1"/>
                </a:moveTo>
                <a:cubicBezTo>
                  <a:pt x="17361" y="1"/>
                  <a:pt x="17043" y="51"/>
                  <a:pt x="16757" y="179"/>
                </a:cubicBezTo>
                <a:cubicBezTo>
                  <a:pt x="15931" y="528"/>
                  <a:pt x="13420" y="697"/>
                  <a:pt x="11895" y="697"/>
                </a:cubicBezTo>
                <a:cubicBezTo>
                  <a:pt x="11393" y="697"/>
                  <a:pt x="10999" y="678"/>
                  <a:pt x="10806" y="642"/>
                </a:cubicBezTo>
                <a:cubicBezTo>
                  <a:pt x="10159" y="557"/>
                  <a:pt x="9507" y="514"/>
                  <a:pt x="8854" y="514"/>
                </a:cubicBezTo>
                <a:cubicBezTo>
                  <a:pt x="8202" y="514"/>
                  <a:pt x="7550" y="557"/>
                  <a:pt x="6903" y="642"/>
                </a:cubicBezTo>
                <a:cubicBezTo>
                  <a:pt x="6715" y="671"/>
                  <a:pt x="6496" y="682"/>
                  <a:pt x="6259" y="682"/>
                </a:cubicBezTo>
                <a:cubicBezTo>
                  <a:pt x="5567" y="682"/>
                  <a:pt x="4713" y="590"/>
                  <a:pt x="3961" y="590"/>
                </a:cubicBezTo>
                <a:cubicBezTo>
                  <a:pt x="3669" y="590"/>
                  <a:pt x="3393" y="604"/>
                  <a:pt x="3147" y="642"/>
                </a:cubicBezTo>
                <a:cubicBezTo>
                  <a:pt x="2050" y="789"/>
                  <a:pt x="1" y="1252"/>
                  <a:pt x="1" y="1252"/>
                </a:cubicBezTo>
                <a:lnTo>
                  <a:pt x="27512" y="1252"/>
                </a:lnTo>
                <a:cubicBezTo>
                  <a:pt x="27512" y="1252"/>
                  <a:pt x="22196" y="959"/>
                  <a:pt x="20805" y="642"/>
                </a:cubicBezTo>
                <a:cubicBezTo>
                  <a:pt x="19778" y="408"/>
                  <a:pt x="18658" y="1"/>
                  <a:pt x="17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291" name="Shape 291"/>
        <p:cNvGrpSpPr/>
        <p:nvPr/>
      </p:nvGrpSpPr>
      <p:grpSpPr>
        <a:xfrm>
          <a:off x="0" y="0"/>
          <a:ext cx="0" cy="0"/>
          <a:chOff x="0" y="0"/>
          <a:chExt cx="0" cy="0"/>
        </a:xfrm>
      </p:grpSpPr>
      <p:sp>
        <p:nvSpPr>
          <p:cNvPr id="292" name="Google Shape;292;p16"/>
          <p:cNvSpPr txBox="1"/>
          <p:nvPr>
            <p:ph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293" name="Google Shape;293;p16"/>
          <p:cNvSpPr txBox="1"/>
          <p:nvPr>
            <p:ph idx="2" type="title"/>
          </p:nvPr>
        </p:nvSpPr>
        <p:spPr>
          <a:xfrm>
            <a:off x="840425" y="3287275"/>
            <a:ext cx="15687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294" name="Google Shape;294;p16"/>
          <p:cNvSpPr txBox="1"/>
          <p:nvPr>
            <p:ph idx="1" type="subTitle"/>
          </p:nvPr>
        </p:nvSpPr>
        <p:spPr>
          <a:xfrm>
            <a:off x="840450" y="3711125"/>
            <a:ext cx="1568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16"/>
          <p:cNvSpPr txBox="1"/>
          <p:nvPr>
            <p:ph hasCustomPrompt="1" idx="3" type="title"/>
          </p:nvPr>
        </p:nvSpPr>
        <p:spPr>
          <a:xfrm>
            <a:off x="1364225" y="1258888"/>
            <a:ext cx="521100" cy="2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96" name="Google Shape;296;p16"/>
          <p:cNvSpPr txBox="1"/>
          <p:nvPr>
            <p:ph idx="4" type="title"/>
          </p:nvPr>
        </p:nvSpPr>
        <p:spPr>
          <a:xfrm>
            <a:off x="2789125" y="3287275"/>
            <a:ext cx="15687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297" name="Google Shape;297;p16"/>
          <p:cNvSpPr txBox="1"/>
          <p:nvPr>
            <p:ph idx="5" type="subTitle"/>
          </p:nvPr>
        </p:nvSpPr>
        <p:spPr>
          <a:xfrm>
            <a:off x="2789125" y="3711125"/>
            <a:ext cx="1568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8" name="Google Shape;298;p16"/>
          <p:cNvSpPr txBox="1"/>
          <p:nvPr>
            <p:ph hasCustomPrompt="1" idx="6" type="title"/>
          </p:nvPr>
        </p:nvSpPr>
        <p:spPr>
          <a:xfrm>
            <a:off x="3312925" y="1258888"/>
            <a:ext cx="521100" cy="2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99" name="Google Shape;299;p16"/>
          <p:cNvSpPr txBox="1"/>
          <p:nvPr>
            <p:ph idx="7" type="title"/>
          </p:nvPr>
        </p:nvSpPr>
        <p:spPr>
          <a:xfrm>
            <a:off x="4737931" y="3287275"/>
            <a:ext cx="15687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300" name="Google Shape;300;p16"/>
          <p:cNvSpPr txBox="1"/>
          <p:nvPr>
            <p:ph idx="8" type="subTitle"/>
          </p:nvPr>
        </p:nvSpPr>
        <p:spPr>
          <a:xfrm>
            <a:off x="4737956" y="3711125"/>
            <a:ext cx="1568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16"/>
          <p:cNvSpPr txBox="1"/>
          <p:nvPr>
            <p:ph hasCustomPrompt="1" idx="9" type="title"/>
          </p:nvPr>
        </p:nvSpPr>
        <p:spPr>
          <a:xfrm>
            <a:off x="5261719" y="1258888"/>
            <a:ext cx="521100" cy="2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02" name="Google Shape;302;p16"/>
          <p:cNvSpPr txBox="1"/>
          <p:nvPr>
            <p:ph idx="13" type="title"/>
          </p:nvPr>
        </p:nvSpPr>
        <p:spPr>
          <a:xfrm>
            <a:off x="6686775" y="3287275"/>
            <a:ext cx="15687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303" name="Google Shape;303;p16"/>
          <p:cNvSpPr txBox="1"/>
          <p:nvPr>
            <p:ph idx="14" type="subTitle"/>
          </p:nvPr>
        </p:nvSpPr>
        <p:spPr>
          <a:xfrm>
            <a:off x="6686800" y="3711125"/>
            <a:ext cx="1568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16"/>
          <p:cNvSpPr txBox="1"/>
          <p:nvPr>
            <p:ph hasCustomPrompt="1" idx="15" type="title"/>
          </p:nvPr>
        </p:nvSpPr>
        <p:spPr>
          <a:xfrm>
            <a:off x="7210575" y="1258888"/>
            <a:ext cx="521100" cy="2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2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305" name="Shape 305"/>
        <p:cNvGrpSpPr/>
        <p:nvPr/>
      </p:nvGrpSpPr>
      <p:grpSpPr>
        <a:xfrm>
          <a:off x="0" y="0"/>
          <a:ext cx="0" cy="0"/>
          <a:chOff x="0" y="0"/>
          <a:chExt cx="0" cy="0"/>
        </a:xfrm>
      </p:grpSpPr>
      <p:sp>
        <p:nvSpPr>
          <p:cNvPr id="306" name="Google Shape;306;p17"/>
          <p:cNvSpPr txBox="1"/>
          <p:nvPr>
            <p:ph type="title"/>
          </p:nvPr>
        </p:nvSpPr>
        <p:spPr>
          <a:xfrm>
            <a:off x="5415415" y="1299250"/>
            <a:ext cx="13179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307" name="Google Shape;307;p17"/>
          <p:cNvSpPr txBox="1"/>
          <p:nvPr>
            <p:ph idx="1" type="subTitle"/>
          </p:nvPr>
        </p:nvSpPr>
        <p:spPr>
          <a:xfrm>
            <a:off x="5415412" y="1709785"/>
            <a:ext cx="2272800" cy="463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8" name="Google Shape;308;p17"/>
          <p:cNvSpPr txBox="1"/>
          <p:nvPr>
            <p:ph idx="2" type="title"/>
          </p:nvPr>
        </p:nvSpPr>
        <p:spPr>
          <a:xfrm>
            <a:off x="5415415" y="2439200"/>
            <a:ext cx="13179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309" name="Google Shape;309;p17"/>
          <p:cNvSpPr txBox="1"/>
          <p:nvPr>
            <p:ph idx="3" type="subTitle"/>
          </p:nvPr>
        </p:nvSpPr>
        <p:spPr>
          <a:xfrm>
            <a:off x="5415412" y="2849735"/>
            <a:ext cx="2272800" cy="463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0" name="Google Shape;310;p17"/>
          <p:cNvSpPr txBox="1"/>
          <p:nvPr>
            <p:ph idx="4" type="title"/>
          </p:nvPr>
        </p:nvSpPr>
        <p:spPr>
          <a:xfrm>
            <a:off x="5415415" y="3579150"/>
            <a:ext cx="1317900" cy="37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311" name="Google Shape;311;p17"/>
          <p:cNvSpPr txBox="1"/>
          <p:nvPr>
            <p:ph idx="5" type="subTitle"/>
          </p:nvPr>
        </p:nvSpPr>
        <p:spPr>
          <a:xfrm>
            <a:off x="5415412" y="3989685"/>
            <a:ext cx="2272800" cy="463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17"/>
          <p:cNvSpPr txBox="1"/>
          <p:nvPr>
            <p:ph idx="6" type="title"/>
          </p:nvPr>
        </p:nvSpPr>
        <p:spPr>
          <a:xfrm flipH="1">
            <a:off x="2410673" y="1299250"/>
            <a:ext cx="1317900" cy="373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2200"/>
              <a:buNone/>
              <a:defRPr b="1" sz="2400">
                <a:solidFill>
                  <a:schemeClr val="accent3"/>
                </a:solidFill>
              </a:defRPr>
            </a:lvl1pPr>
            <a:lvl2pPr lvl="1" rtl="0" algn="r">
              <a:spcBef>
                <a:spcPts val="0"/>
              </a:spcBef>
              <a:spcAft>
                <a:spcPts val="0"/>
              </a:spcAft>
              <a:buSzPts val="3000"/>
              <a:buNone/>
              <a:defRPr>
                <a:latin typeface="Poppins"/>
                <a:ea typeface="Poppins"/>
                <a:cs typeface="Poppins"/>
                <a:sym typeface="Poppins"/>
              </a:defRPr>
            </a:lvl2pPr>
            <a:lvl3pPr lvl="2" rtl="0" algn="r">
              <a:spcBef>
                <a:spcPts val="0"/>
              </a:spcBef>
              <a:spcAft>
                <a:spcPts val="0"/>
              </a:spcAft>
              <a:buSzPts val="3000"/>
              <a:buNone/>
              <a:defRPr>
                <a:latin typeface="Poppins"/>
                <a:ea typeface="Poppins"/>
                <a:cs typeface="Poppins"/>
                <a:sym typeface="Poppins"/>
              </a:defRPr>
            </a:lvl3pPr>
            <a:lvl4pPr lvl="3" rtl="0" algn="r">
              <a:spcBef>
                <a:spcPts val="0"/>
              </a:spcBef>
              <a:spcAft>
                <a:spcPts val="0"/>
              </a:spcAft>
              <a:buSzPts val="3000"/>
              <a:buNone/>
              <a:defRPr>
                <a:latin typeface="Poppins"/>
                <a:ea typeface="Poppins"/>
                <a:cs typeface="Poppins"/>
                <a:sym typeface="Poppins"/>
              </a:defRPr>
            </a:lvl4pPr>
            <a:lvl5pPr lvl="4" rtl="0" algn="r">
              <a:spcBef>
                <a:spcPts val="0"/>
              </a:spcBef>
              <a:spcAft>
                <a:spcPts val="0"/>
              </a:spcAft>
              <a:buSzPts val="3000"/>
              <a:buNone/>
              <a:defRPr>
                <a:latin typeface="Poppins"/>
                <a:ea typeface="Poppins"/>
                <a:cs typeface="Poppins"/>
                <a:sym typeface="Poppins"/>
              </a:defRPr>
            </a:lvl5pPr>
            <a:lvl6pPr lvl="5" rtl="0" algn="r">
              <a:spcBef>
                <a:spcPts val="0"/>
              </a:spcBef>
              <a:spcAft>
                <a:spcPts val="0"/>
              </a:spcAft>
              <a:buSzPts val="3000"/>
              <a:buNone/>
              <a:defRPr>
                <a:latin typeface="Poppins"/>
                <a:ea typeface="Poppins"/>
                <a:cs typeface="Poppins"/>
                <a:sym typeface="Poppins"/>
              </a:defRPr>
            </a:lvl6pPr>
            <a:lvl7pPr lvl="6" rtl="0" algn="r">
              <a:spcBef>
                <a:spcPts val="0"/>
              </a:spcBef>
              <a:spcAft>
                <a:spcPts val="0"/>
              </a:spcAft>
              <a:buSzPts val="3000"/>
              <a:buNone/>
              <a:defRPr>
                <a:latin typeface="Poppins"/>
                <a:ea typeface="Poppins"/>
                <a:cs typeface="Poppins"/>
                <a:sym typeface="Poppins"/>
              </a:defRPr>
            </a:lvl7pPr>
            <a:lvl8pPr lvl="7" rtl="0" algn="r">
              <a:spcBef>
                <a:spcPts val="0"/>
              </a:spcBef>
              <a:spcAft>
                <a:spcPts val="0"/>
              </a:spcAft>
              <a:buSzPts val="3000"/>
              <a:buNone/>
              <a:defRPr>
                <a:latin typeface="Poppins"/>
                <a:ea typeface="Poppins"/>
                <a:cs typeface="Poppins"/>
                <a:sym typeface="Poppins"/>
              </a:defRPr>
            </a:lvl8pPr>
            <a:lvl9pPr lvl="8" rtl="0" algn="r">
              <a:spcBef>
                <a:spcPts val="0"/>
              </a:spcBef>
              <a:spcAft>
                <a:spcPts val="0"/>
              </a:spcAft>
              <a:buSzPts val="3000"/>
              <a:buNone/>
              <a:defRPr>
                <a:latin typeface="Poppins"/>
                <a:ea typeface="Poppins"/>
                <a:cs typeface="Poppins"/>
                <a:sym typeface="Poppins"/>
              </a:defRPr>
            </a:lvl9pPr>
          </a:lstStyle>
          <a:p/>
        </p:txBody>
      </p:sp>
      <p:sp>
        <p:nvSpPr>
          <p:cNvPr id="313" name="Google Shape;313;p17"/>
          <p:cNvSpPr txBox="1"/>
          <p:nvPr>
            <p:ph idx="7" type="subTitle"/>
          </p:nvPr>
        </p:nvSpPr>
        <p:spPr>
          <a:xfrm flipH="1">
            <a:off x="1455775" y="1709785"/>
            <a:ext cx="2272800" cy="46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4" name="Google Shape;314;p17"/>
          <p:cNvSpPr txBox="1"/>
          <p:nvPr>
            <p:ph idx="8" type="title"/>
          </p:nvPr>
        </p:nvSpPr>
        <p:spPr>
          <a:xfrm flipH="1">
            <a:off x="2410673" y="2439200"/>
            <a:ext cx="1317900" cy="373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2200"/>
              <a:buNone/>
              <a:defRPr b="1" sz="2400">
                <a:solidFill>
                  <a:schemeClr val="accent3"/>
                </a:solidFill>
              </a:defRPr>
            </a:lvl1pPr>
            <a:lvl2pPr lvl="1" rtl="0" algn="r">
              <a:spcBef>
                <a:spcPts val="0"/>
              </a:spcBef>
              <a:spcAft>
                <a:spcPts val="0"/>
              </a:spcAft>
              <a:buSzPts val="3000"/>
              <a:buNone/>
              <a:defRPr>
                <a:latin typeface="Poppins"/>
                <a:ea typeface="Poppins"/>
                <a:cs typeface="Poppins"/>
                <a:sym typeface="Poppins"/>
              </a:defRPr>
            </a:lvl2pPr>
            <a:lvl3pPr lvl="2" rtl="0" algn="r">
              <a:spcBef>
                <a:spcPts val="0"/>
              </a:spcBef>
              <a:spcAft>
                <a:spcPts val="0"/>
              </a:spcAft>
              <a:buSzPts val="3000"/>
              <a:buNone/>
              <a:defRPr>
                <a:latin typeface="Poppins"/>
                <a:ea typeface="Poppins"/>
                <a:cs typeface="Poppins"/>
                <a:sym typeface="Poppins"/>
              </a:defRPr>
            </a:lvl3pPr>
            <a:lvl4pPr lvl="3" rtl="0" algn="r">
              <a:spcBef>
                <a:spcPts val="0"/>
              </a:spcBef>
              <a:spcAft>
                <a:spcPts val="0"/>
              </a:spcAft>
              <a:buSzPts val="3000"/>
              <a:buNone/>
              <a:defRPr>
                <a:latin typeface="Poppins"/>
                <a:ea typeface="Poppins"/>
                <a:cs typeface="Poppins"/>
                <a:sym typeface="Poppins"/>
              </a:defRPr>
            </a:lvl4pPr>
            <a:lvl5pPr lvl="4" rtl="0" algn="r">
              <a:spcBef>
                <a:spcPts val="0"/>
              </a:spcBef>
              <a:spcAft>
                <a:spcPts val="0"/>
              </a:spcAft>
              <a:buSzPts val="3000"/>
              <a:buNone/>
              <a:defRPr>
                <a:latin typeface="Poppins"/>
                <a:ea typeface="Poppins"/>
                <a:cs typeface="Poppins"/>
                <a:sym typeface="Poppins"/>
              </a:defRPr>
            </a:lvl5pPr>
            <a:lvl6pPr lvl="5" rtl="0" algn="r">
              <a:spcBef>
                <a:spcPts val="0"/>
              </a:spcBef>
              <a:spcAft>
                <a:spcPts val="0"/>
              </a:spcAft>
              <a:buSzPts val="3000"/>
              <a:buNone/>
              <a:defRPr>
                <a:latin typeface="Poppins"/>
                <a:ea typeface="Poppins"/>
                <a:cs typeface="Poppins"/>
                <a:sym typeface="Poppins"/>
              </a:defRPr>
            </a:lvl6pPr>
            <a:lvl7pPr lvl="6" rtl="0" algn="r">
              <a:spcBef>
                <a:spcPts val="0"/>
              </a:spcBef>
              <a:spcAft>
                <a:spcPts val="0"/>
              </a:spcAft>
              <a:buSzPts val="3000"/>
              <a:buNone/>
              <a:defRPr>
                <a:latin typeface="Poppins"/>
                <a:ea typeface="Poppins"/>
                <a:cs typeface="Poppins"/>
                <a:sym typeface="Poppins"/>
              </a:defRPr>
            </a:lvl7pPr>
            <a:lvl8pPr lvl="7" rtl="0" algn="r">
              <a:spcBef>
                <a:spcPts val="0"/>
              </a:spcBef>
              <a:spcAft>
                <a:spcPts val="0"/>
              </a:spcAft>
              <a:buSzPts val="3000"/>
              <a:buNone/>
              <a:defRPr>
                <a:latin typeface="Poppins"/>
                <a:ea typeface="Poppins"/>
                <a:cs typeface="Poppins"/>
                <a:sym typeface="Poppins"/>
              </a:defRPr>
            </a:lvl8pPr>
            <a:lvl9pPr lvl="8" rtl="0" algn="r">
              <a:spcBef>
                <a:spcPts val="0"/>
              </a:spcBef>
              <a:spcAft>
                <a:spcPts val="0"/>
              </a:spcAft>
              <a:buSzPts val="3000"/>
              <a:buNone/>
              <a:defRPr>
                <a:latin typeface="Poppins"/>
                <a:ea typeface="Poppins"/>
                <a:cs typeface="Poppins"/>
                <a:sym typeface="Poppins"/>
              </a:defRPr>
            </a:lvl9pPr>
          </a:lstStyle>
          <a:p/>
        </p:txBody>
      </p:sp>
      <p:sp>
        <p:nvSpPr>
          <p:cNvPr id="315" name="Google Shape;315;p17"/>
          <p:cNvSpPr txBox="1"/>
          <p:nvPr>
            <p:ph idx="9" type="subTitle"/>
          </p:nvPr>
        </p:nvSpPr>
        <p:spPr>
          <a:xfrm flipH="1">
            <a:off x="1455775" y="2849735"/>
            <a:ext cx="2272800" cy="46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6" name="Google Shape;316;p17"/>
          <p:cNvSpPr txBox="1"/>
          <p:nvPr>
            <p:ph idx="13" type="title"/>
          </p:nvPr>
        </p:nvSpPr>
        <p:spPr>
          <a:xfrm flipH="1">
            <a:off x="2410673" y="3579150"/>
            <a:ext cx="1317900" cy="373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4"/>
              </a:buClr>
              <a:buSzPts val="2200"/>
              <a:buNone/>
              <a:defRPr b="1" sz="2400">
                <a:solidFill>
                  <a:schemeClr val="accent3"/>
                </a:solidFill>
              </a:defRPr>
            </a:lvl1pPr>
            <a:lvl2pPr lvl="1" rtl="0" algn="r">
              <a:spcBef>
                <a:spcPts val="0"/>
              </a:spcBef>
              <a:spcAft>
                <a:spcPts val="0"/>
              </a:spcAft>
              <a:buSzPts val="3000"/>
              <a:buNone/>
              <a:defRPr>
                <a:latin typeface="Poppins"/>
                <a:ea typeface="Poppins"/>
                <a:cs typeface="Poppins"/>
                <a:sym typeface="Poppins"/>
              </a:defRPr>
            </a:lvl2pPr>
            <a:lvl3pPr lvl="2" rtl="0" algn="r">
              <a:spcBef>
                <a:spcPts val="0"/>
              </a:spcBef>
              <a:spcAft>
                <a:spcPts val="0"/>
              </a:spcAft>
              <a:buSzPts val="3000"/>
              <a:buNone/>
              <a:defRPr>
                <a:latin typeface="Poppins"/>
                <a:ea typeface="Poppins"/>
                <a:cs typeface="Poppins"/>
                <a:sym typeface="Poppins"/>
              </a:defRPr>
            </a:lvl3pPr>
            <a:lvl4pPr lvl="3" rtl="0" algn="r">
              <a:spcBef>
                <a:spcPts val="0"/>
              </a:spcBef>
              <a:spcAft>
                <a:spcPts val="0"/>
              </a:spcAft>
              <a:buSzPts val="3000"/>
              <a:buNone/>
              <a:defRPr>
                <a:latin typeface="Poppins"/>
                <a:ea typeface="Poppins"/>
                <a:cs typeface="Poppins"/>
                <a:sym typeface="Poppins"/>
              </a:defRPr>
            </a:lvl4pPr>
            <a:lvl5pPr lvl="4" rtl="0" algn="r">
              <a:spcBef>
                <a:spcPts val="0"/>
              </a:spcBef>
              <a:spcAft>
                <a:spcPts val="0"/>
              </a:spcAft>
              <a:buSzPts val="3000"/>
              <a:buNone/>
              <a:defRPr>
                <a:latin typeface="Poppins"/>
                <a:ea typeface="Poppins"/>
                <a:cs typeface="Poppins"/>
                <a:sym typeface="Poppins"/>
              </a:defRPr>
            </a:lvl5pPr>
            <a:lvl6pPr lvl="5" rtl="0" algn="r">
              <a:spcBef>
                <a:spcPts val="0"/>
              </a:spcBef>
              <a:spcAft>
                <a:spcPts val="0"/>
              </a:spcAft>
              <a:buSzPts val="3000"/>
              <a:buNone/>
              <a:defRPr>
                <a:latin typeface="Poppins"/>
                <a:ea typeface="Poppins"/>
                <a:cs typeface="Poppins"/>
                <a:sym typeface="Poppins"/>
              </a:defRPr>
            </a:lvl6pPr>
            <a:lvl7pPr lvl="6" rtl="0" algn="r">
              <a:spcBef>
                <a:spcPts val="0"/>
              </a:spcBef>
              <a:spcAft>
                <a:spcPts val="0"/>
              </a:spcAft>
              <a:buSzPts val="3000"/>
              <a:buNone/>
              <a:defRPr>
                <a:latin typeface="Poppins"/>
                <a:ea typeface="Poppins"/>
                <a:cs typeface="Poppins"/>
                <a:sym typeface="Poppins"/>
              </a:defRPr>
            </a:lvl7pPr>
            <a:lvl8pPr lvl="7" rtl="0" algn="r">
              <a:spcBef>
                <a:spcPts val="0"/>
              </a:spcBef>
              <a:spcAft>
                <a:spcPts val="0"/>
              </a:spcAft>
              <a:buSzPts val="3000"/>
              <a:buNone/>
              <a:defRPr>
                <a:latin typeface="Poppins"/>
                <a:ea typeface="Poppins"/>
                <a:cs typeface="Poppins"/>
                <a:sym typeface="Poppins"/>
              </a:defRPr>
            </a:lvl8pPr>
            <a:lvl9pPr lvl="8" rtl="0" algn="r">
              <a:spcBef>
                <a:spcPts val="0"/>
              </a:spcBef>
              <a:spcAft>
                <a:spcPts val="0"/>
              </a:spcAft>
              <a:buSzPts val="3000"/>
              <a:buNone/>
              <a:defRPr>
                <a:latin typeface="Poppins"/>
                <a:ea typeface="Poppins"/>
                <a:cs typeface="Poppins"/>
                <a:sym typeface="Poppins"/>
              </a:defRPr>
            </a:lvl9pPr>
          </a:lstStyle>
          <a:p/>
        </p:txBody>
      </p:sp>
      <p:sp>
        <p:nvSpPr>
          <p:cNvPr id="317" name="Google Shape;317;p17"/>
          <p:cNvSpPr txBox="1"/>
          <p:nvPr>
            <p:ph idx="14" type="subTitle"/>
          </p:nvPr>
        </p:nvSpPr>
        <p:spPr>
          <a:xfrm flipH="1">
            <a:off x="1455775" y="3989685"/>
            <a:ext cx="2272800" cy="46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8" name="Google Shape;318;p17"/>
          <p:cNvSpPr/>
          <p:nvPr/>
        </p:nvSpPr>
        <p:spPr>
          <a:xfrm rot="10800000">
            <a:off x="6616075" y="428613"/>
            <a:ext cx="2527925" cy="221766"/>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0" y="4759501"/>
            <a:ext cx="3212165" cy="290473"/>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txBox="1"/>
          <p:nvPr>
            <p:ph idx="15" type="title"/>
          </p:nvPr>
        </p:nvSpPr>
        <p:spPr>
          <a:xfrm>
            <a:off x="713225" y="537600"/>
            <a:ext cx="4888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21" name="Shape 321"/>
        <p:cNvGrpSpPr/>
        <p:nvPr/>
      </p:nvGrpSpPr>
      <p:grpSpPr>
        <a:xfrm>
          <a:off x="0" y="0"/>
          <a:ext cx="0" cy="0"/>
          <a:chOff x="0" y="0"/>
          <a:chExt cx="0" cy="0"/>
        </a:xfrm>
      </p:grpSpPr>
      <p:sp>
        <p:nvSpPr>
          <p:cNvPr id="322" name="Google Shape;322;p18"/>
          <p:cNvSpPr txBox="1"/>
          <p:nvPr>
            <p:ph type="title"/>
          </p:nvPr>
        </p:nvSpPr>
        <p:spPr>
          <a:xfrm>
            <a:off x="713225" y="537600"/>
            <a:ext cx="46089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23" name="Google Shape;323;p18"/>
          <p:cNvSpPr/>
          <p:nvPr/>
        </p:nvSpPr>
        <p:spPr>
          <a:xfrm>
            <a:off x="5143617" y="256125"/>
            <a:ext cx="4021473" cy="448394"/>
          </a:xfrm>
          <a:custGeom>
            <a:rect b="b" l="l" r="r" t="t"/>
            <a:pathLst>
              <a:path extrusionOk="0" h="11245" w="100852">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34350" y="4546104"/>
            <a:ext cx="895752" cy="115797"/>
          </a:xfrm>
          <a:custGeom>
            <a:rect b="b" l="l" r="r" t="t"/>
            <a:pathLst>
              <a:path extrusionOk="0" h="2904" w="22464">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325" name="Shape 325"/>
        <p:cNvGrpSpPr/>
        <p:nvPr/>
      </p:nvGrpSpPr>
      <p:grpSpPr>
        <a:xfrm>
          <a:off x="0" y="0"/>
          <a:ext cx="0" cy="0"/>
          <a:chOff x="0" y="0"/>
          <a:chExt cx="0" cy="0"/>
        </a:xfrm>
      </p:grpSpPr>
      <p:sp>
        <p:nvSpPr>
          <p:cNvPr id="326" name="Google Shape;326;p19"/>
          <p:cNvSpPr txBox="1"/>
          <p:nvPr>
            <p:ph type="title"/>
          </p:nvPr>
        </p:nvSpPr>
        <p:spPr>
          <a:xfrm>
            <a:off x="713225" y="537600"/>
            <a:ext cx="561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27" name="Google Shape;327;p19"/>
          <p:cNvSpPr/>
          <p:nvPr/>
        </p:nvSpPr>
        <p:spPr>
          <a:xfrm>
            <a:off x="2705025" y="4809054"/>
            <a:ext cx="2578083" cy="119556"/>
          </a:xfrm>
          <a:custGeom>
            <a:rect b="b" l="l" r="r" t="t"/>
            <a:pathLst>
              <a:path extrusionOk="0" h="1277" w="27537">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924606" y="4427966"/>
            <a:ext cx="2575742" cy="119556"/>
          </a:xfrm>
          <a:custGeom>
            <a:rect b="b" l="l" r="r" t="t"/>
            <a:pathLst>
              <a:path extrusionOk="0" h="1277" w="27512">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8016450" y="660450"/>
            <a:ext cx="1208011" cy="56325"/>
          </a:xfrm>
          <a:custGeom>
            <a:rect b="b" l="l" r="r" t="t"/>
            <a:pathLst>
              <a:path extrusionOk="0" h="241" w="12903">
                <a:moveTo>
                  <a:pt x="3226" y="121"/>
                </a:moveTo>
                <a:cubicBezTo>
                  <a:pt x="2187" y="121"/>
                  <a:pt x="1" y="228"/>
                  <a:pt x="1" y="228"/>
                </a:cubicBezTo>
                <a:lnTo>
                  <a:pt x="4697" y="228"/>
                </a:lnTo>
                <a:cubicBezTo>
                  <a:pt x="4335" y="205"/>
                  <a:pt x="3938" y="154"/>
                  <a:pt x="3635" y="131"/>
                </a:cubicBezTo>
                <a:cubicBezTo>
                  <a:pt x="3541" y="124"/>
                  <a:pt x="3399" y="121"/>
                  <a:pt x="3226" y="121"/>
                </a:cubicBezTo>
                <a:close/>
                <a:moveTo>
                  <a:pt x="6365" y="0"/>
                </a:moveTo>
                <a:cubicBezTo>
                  <a:pt x="6014" y="0"/>
                  <a:pt x="5702" y="36"/>
                  <a:pt x="5586" y="131"/>
                </a:cubicBezTo>
                <a:cubicBezTo>
                  <a:pt x="5522" y="183"/>
                  <a:pt x="5413" y="213"/>
                  <a:pt x="5276" y="228"/>
                </a:cubicBezTo>
                <a:lnTo>
                  <a:pt x="12903" y="228"/>
                </a:lnTo>
                <a:cubicBezTo>
                  <a:pt x="12635" y="180"/>
                  <a:pt x="12342" y="155"/>
                  <a:pt x="12049" y="131"/>
                </a:cubicBezTo>
                <a:cubicBezTo>
                  <a:pt x="11887" y="131"/>
                  <a:pt x="11074" y="174"/>
                  <a:pt x="10420" y="174"/>
                </a:cubicBezTo>
                <a:cubicBezTo>
                  <a:pt x="10093" y="174"/>
                  <a:pt x="9805" y="163"/>
                  <a:pt x="9659" y="131"/>
                </a:cubicBezTo>
                <a:cubicBezTo>
                  <a:pt x="9558" y="103"/>
                  <a:pt x="9418" y="93"/>
                  <a:pt x="9256" y="93"/>
                </a:cubicBezTo>
                <a:cubicBezTo>
                  <a:pt x="8848" y="93"/>
                  <a:pt x="8302" y="157"/>
                  <a:pt x="7912" y="157"/>
                </a:cubicBezTo>
                <a:cubicBezTo>
                  <a:pt x="7783" y="157"/>
                  <a:pt x="7670" y="149"/>
                  <a:pt x="7586" y="131"/>
                </a:cubicBezTo>
                <a:cubicBezTo>
                  <a:pt x="7351" y="62"/>
                  <a:pt x="6825" y="0"/>
                  <a:pt x="6365" y="0"/>
                </a:cubicBezTo>
                <a:close/>
                <a:moveTo>
                  <a:pt x="4697" y="228"/>
                </a:moveTo>
                <a:lnTo>
                  <a:pt x="4697" y="228"/>
                </a:lnTo>
                <a:cubicBezTo>
                  <a:pt x="4811" y="236"/>
                  <a:pt x="4921" y="240"/>
                  <a:pt x="5024" y="240"/>
                </a:cubicBezTo>
                <a:cubicBezTo>
                  <a:pt x="5115" y="240"/>
                  <a:pt x="5200" y="237"/>
                  <a:pt x="5276" y="2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330" name="Shape 330"/>
        <p:cNvGrpSpPr/>
        <p:nvPr/>
      </p:nvGrpSpPr>
      <p:grpSpPr>
        <a:xfrm>
          <a:off x="0" y="0"/>
          <a:ext cx="0" cy="0"/>
          <a:chOff x="0" y="0"/>
          <a:chExt cx="0" cy="0"/>
        </a:xfrm>
      </p:grpSpPr>
      <p:sp>
        <p:nvSpPr>
          <p:cNvPr id="331" name="Google Shape;331;p20"/>
          <p:cNvSpPr txBox="1"/>
          <p:nvPr>
            <p:ph type="title"/>
          </p:nvPr>
        </p:nvSpPr>
        <p:spPr>
          <a:xfrm>
            <a:off x="713225" y="537600"/>
            <a:ext cx="57909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32" name="Google Shape;332;p20"/>
          <p:cNvSpPr/>
          <p:nvPr/>
        </p:nvSpPr>
        <p:spPr>
          <a:xfrm rot="10800000">
            <a:off x="-114400" y="4604000"/>
            <a:ext cx="3023750" cy="416125"/>
          </a:xfrm>
          <a:custGeom>
            <a:rect b="b" l="l" r="r" t="t"/>
            <a:pathLst>
              <a:path extrusionOk="0" h="16645" w="120950">
                <a:moveTo>
                  <a:pt x="26830" y="0"/>
                </a:moveTo>
                <a:cubicBezTo>
                  <a:pt x="17860" y="0"/>
                  <a:pt x="8893" y="637"/>
                  <a:pt x="1" y="1903"/>
                </a:cubicBezTo>
                <a:cubicBezTo>
                  <a:pt x="1088" y="1891"/>
                  <a:pt x="2175" y="1884"/>
                  <a:pt x="3261" y="1884"/>
                </a:cubicBezTo>
                <a:cubicBezTo>
                  <a:pt x="17390" y="1884"/>
                  <a:pt x="31491" y="2915"/>
                  <a:pt x="45487" y="4976"/>
                </a:cubicBezTo>
                <a:cubicBezTo>
                  <a:pt x="47516" y="5278"/>
                  <a:pt x="49591" y="5591"/>
                  <a:pt x="51641" y="5591"/>
                </a:cubicBezTo>
                <a:cubicBezTo>
                  <a:pt x="52573" y="5591"/>
                  <a:pt x="53499" y="5526"/>
                  <a:pt x="54414" y="5366"/>
                </a:cubicBezTo>
                <a:cubicBezTo>
                  <a:pt x="56755" y="4951"/>
                  <a:pt x="58853" y="3927"/>
                  <a:pt x="61194" y="3561"/>
                </a:cubicBezTo>
                <a:cubicBezTo>
                  <a:pt x="62019" y="3425"/>
                  <a:pt x="62844" y="3372"/>
                  <a:pt x="63669" y="3372"/>
                </a:cubicBezTo>
                <a:cubicBezTo>
                  <a:pt x="65210" y="3372"/>
                  <a:pt x="66751" y="3557"/>
                  <a:pt x="68292" y="3732"/>
                </a:cubicBezTo>
                <a:cubicBezTo>
                  <a:pt x="81828" y="5269"/>
                  <a:pt x="95438" y="6073"/>
                  <a:pt x="109071" y="6171"/>
                </a:cubicBezTo>
                <a:lnTo>
                  <a:pt x="87828" y="9293"/>
                </a:lnTo>
                <a:cubicBezTo>
                  <a:pt x="90177" y="9235"/>
                  <a:pt x="92527" y="9206"/>
                  <a:pt x="94877" y="9206"/>
                </a:cubicBezTo>
                <a:cubicBezTo>
                  <a:pt x="102510" y="9206"/>
                  <a:pt x="110146" y="9512"/>
                  <a:pt x="117754" y="10146"/>
                </a:cubicBezTo>
                <a:cubicBezTo>
                  <a:pt x="119120" y="10268"/>
                  <a:pt x="120949" y="11268"/>
                  <a:pt x="119949" y="12024"/>
                </a:cubicBezTo>
                <a:cubicBezTo>
                  <a:pt x="116638" y="11686"/>
                  <a:pt x="113307" y="11558"/>
                  <a:pt x="109970" y="11558"/>
                </a:cubicBezTo>
                <a:cubicBezTo>
                  <a:pt x="104900" y="11558"/>
                  <a:pt x="99814" y="11852"/>
                  <a:pt x="94755" y="12146"/>
                </a:cubicBezTo>
                <a:lnTo>
                  <a:pt x="42878" y="15195"/>
                </a:lnTo>
                <a:cubicBezTo>
                  <a:pt x="49048" y="16463"/>
                  <a:pt x="55512" y="16610"/>
                  <a:pt x="61926" y="16634"/>
                </a:cubicBezTo>
                <a:cubicBezTo>
                  <a:pt x="62971" y="16641"/>
                  <a:pt x="64016" y="16645"/>
                  <a:pt x="65062" y="16645"/>
                </a:cubicBezTo>
                <a:cubicBezTo>
                  <a:pt x="71407" y="16645"/>
                  <a:pt x="77751" y="16516"/>
                  <a:pt x="84096" y="16244"/>
                </a:cubicBezTo>
                <a:cubicBezTo>
                  <a:pt x="90962" y="15930"/>
                  <a:pt x="97846" y="15418"/>
                  <a:pt x="104732" y="15418"/>
                </a:cubicBezTo>
                <a:cubicBezTo>
                  <a:pt x="105869" y="15418"/>
                  <a:pt x="107007" y="15432"/>
                  <a:pt x="108145" y="15463"/>
                </a:cubicBezTo>
                <a:cubicBezTo>
                  <a:pt x="112291" y="15561"/>
                  <a:pt x="116437" y="15902"/>
                  <a:pt x="120559" y="16463"/>
                </a:cubicBezTo>
                <a:lnTo>
                  <a:pt x="120559" y="464"/>
                </a:lnTo>
                <a:cubicBezTo>
                  <a:pt x="118090" y="297"/>
                  <a:pt x="115621" y="227"/>
                  <a:pt x="113150" y="227"/>
                </a:cubicBezTo>
                <a:cubicBezTo>
                  <a:pt x="99085" y="227"/>
                  <a:pt x="84990" y="2521"/>
                  <a:pt x="70878" y="2521"/>
                </a:cubicBezTo>
                <a:cubicBezTo>
                  <a:pt x="70398" y="2521"/>
                  <a:pt x="69918" y="2518"/>
                  <a:pt x="69438" y="2513"/>
                </a:cubicBezTo>
                <a:cubicBezTo>
                  <a:pt x="58829" y="2391"/>
                  <a:pt x="48341" y="903"/>
                  <a:pt x="37780" y="317"/>
                </a:cubicBezTo>
                <a:cubicBezTo>
                  <a:pt x="34133" y="106"/>
                  <a:pt x="30481" y="0"/>
                  <a:pt x="26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rot="10800000">
            <a:off x="7600397" y="4536283"/>
            <a:ext cx="1543604" cy="135425"/>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hasCustomPrompt="1" type="title"/>
          </p:nvPr>
        </p:nvSpPr>
        <p:spPr>
          <a:xfrm>
            <a:off x="2008225" y="1888650"/>
            <a:ext cx="1065300" cy="92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8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 name="Google Shape;17;p3"/>
          <p:cNvSpPr txBox="1"/>
          <p:nvPr>
            <p:ph idx="2" type="title"/>
          </p:nvPr>
        </p:nvSpPr>
        <p:spPr>
          <a:xfrm>
            <a:off x="5191225" y="1855875"/>
            <a:ext cx="2894400" cy="36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18" name="Google Shape;18;p3"/>
          <p:cNvSpPr txBox="1"/>
          <p:nvPr>
            <p:ph idx="1" type="subTitle"/>
          </p:nvPr>
        </p:nvSpPr>
        <p:spPr>
          <a:xfrm>
            <a:off x="5468563" y="2313228"/>
            <a:ext cx="2339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 name="Google Shape;19;p3"/>
          <p:cNvSpPr/>
          <p:nvPr/>
        </p:nvSpPr>
        <p:spPr>
          <a:xfrm>
            <a:off x="7767314" y="591725"/>
            <a:ext cx="276146" cy="124940"/>
          </a:xfrm>
          <a:custGeom>
            <a:rect b="b" l="l" r="r" t="t"/>
            <a:pathLst>
              <a:path extrusionOk="0" h="3834" w="8474">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827799" y="337464"/>
            <a:ext cx="276146" cy="125983"/>
          </a:xfrm>
          <a:custGeom>
            <a:rect b="b" l="l" r="r" t="t"/>
            <a:pathLst>
              <a:path extrusionOk="0" h="3866" w="8474">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746098" y="1334686"/>
            <a:ext cx="276114" cy="126016"/>
          </a:xfrm>
          <a:custGeom>
            <a:rect b="b" l="l" r="r" t="t"/>
            <a:pathLst>
              <a:path extrusionOk="0" h="3867" w="8473">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959136" y="38606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74264" y="211500"/>
            <a:ext cx="276146" cy="125983"/>
          </a:xfrm>
          <a:custGeom>
            <a:rect b="b" l="l" r="r" t="t"/>
            <a:pathLst>
              <a:path extrusionOk="0" h="3866" w="8474">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092898" y="974118"/>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393610" y="4243696"/>
            <a:ext cx="8471400" cy="733051"/>
            <a:chOff x="393610" y="4243696"/>
            <a:chExt cx="8471400" cy="733051"/>
          </a:xfrm>
        </p:grpSpPr>
        <p:sp>
          <p:nvSpPr>
            <p:cNvPr id="26" name="Google Shape;26;p3"/>
            <p:cNvSpPr/>
            <p:nvPr/>
          </p:nvSpPr>
          <p:spPr>
            <a:xfrm>
              <a:off x="7465842" y="4243696"/>
              <a:ext cx="164057" cy="104621"/>
            </a:xfrm>
            <a:custGeom>
              <a:rect b="b" l="l" r="r" t="t"/>
              <a:pathLst>
                <a:path extrusionOk="0" h="2702" w="4237">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7973364" y="4768808"/>
              <a:ext cx="165373" cy="103344"/>
            </a:xfrm>
            <a:custGeom>
              <a:rect b="b" l="l" r="r" t="t"/>
              <a:pathLst>
                <a:path extrusionOk="0" h="2669" w="4271">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737942" y="4552324"/>
              <a:ext cx="165373" cy="103344"/>
            </a:xfrm>
            <a:custGeom>
              <a:rect b="b" l="l" r="r" t="t"/>
              <a:pathLst>
                <a:path extrusionOk="0" h="2669" w="4271">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2008217" y="4450526"/>
              <a:ext cx="165373" cy="103382"/>
            </a:xfrm>
            <a:custGeom>
              <a:rect b="b" l="l" r="r" t="t"/>
              <a:pathLst>
                <a:path extrusionOk="0" h="2670" w="4271">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1385462" y="4872165"/>
              <a:ext cx="164057" cy="104583"/>
            </a:xfrm>
            <a:custGeom>
              <a:rect b="b" l="l" r="r" t="t"/>
              <a:pathLst>
                <a:path extrusionOk="0" h="2701" w="4237">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48716" y="4348314"/>
              <a:ext cx="165334" cy="102337"/>
            </a:xfrm>
            <a:custGeom>
              <a:rect b="b" l="l" r="r" t="t"/>
              <a:pathLst>
                <a:path extrusionOk="0" h="2643" w="427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8699636" y="4348455"/>
              <a:ext cx="165373" cy="102066"/>
            </a:xfrm>
            <a:custGeom>
              <a:rect b="b" l="l" r="r" t="t"/>
              <a:pathLst>
                <a:path extrusionOk="0" h="2636" w="4271">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93610" y="4873393"/>
              <a:ext cx="165373" cy="102105"/>
            </a:xfrm>
            <a:custGeom>
              <a:rect b="b" l="l" r="r" t="t"/>
              <a:pathLst>
                <a:path extrusionOk="0" h="2637" w="4271">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334" name="Shape 334"/>
        <p:cNvGrpSpPr/>
        <p:nvPr/>
      </p:nvGrpSpPr>
      <p:grpSpPr>
        <a:xfrm>
          <a:off x="0" y="0"/>
          <a:ext cx="0" cy="0"/>
          <a:chOff x="0" y="0"/>
          <a:chExt cx="0" cy="0"/>
        </a:xfrm>
      </p:grpSpPr>
      <p:sp>
        <p:nvSpPr>
          <p:cNvPr id="335" name="Google Shape;335;p21"/>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36" name="Google Shape;336;p21"/>
          <p:cNvSpPr/>
          <p:nvPr/>
        </p:nvSpPr>
        <p:spPr>
          <a:xfrm flipH="1">
            <a:off x="7765048" y="461025"/>
            <a:ext cx="1378953" cy="178277"/>
          </a:xfrm>
          <a:custGeom>
            <a:rect b="b" l="l" r="r" t="t"/>
            <a:pathLst>
              <a:path extrusionOk="0" h="2904" w="22464">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0" y="4709026"/>
            <a:ext cx="2443034" cy="220921"/>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338" name="Shape 338"/>
        <p:cNvGrpSpPr/>
        <p:nvPr/>
      </p:nvGrpSpPr>
      <p:grpSpPr>
        <a:xfrm>
          <a:off x="0" y="0"/>
          <a:ext cx="0" cy="0"/>
          <a:chOff x="0" y="0"/>
          <a:chExt cx="0" cy="0"/>
        </a:xfrm>
      </p:grpSpPr>
      <p:sp>
        <p:nvSpPr>
          <p:cNvPr id="339" name="Google Shape;339;p22"/>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40" name="Google Shape;340;p22"/>
          <p:cNvSpPr/>
          <p:nvPr/>
        </p:nvSpPr>
        <p:spPr>
          <a:xfrm>
            <a:off x="6043499" y="4714062"/>
            <a:ext cx="3100498" cy="264811"/>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34349" y="199100"/>
            <a:ext cx="1866605" cy="163751"/>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342" name="Shape 342"/>
        <p:cNvGrpSpPr/>
        <p:nvPr/>
      </p:nvGrpSpPr>
      <p:grpSpPr>
        <a:xfrm>
          <a:off x="0" y="0"/>
          <a:ext cx="0" cy="0"/>
          <a:chOff x="0" y="0"/>
          <a:chExt cx="0" cy="0"/>
        </a:xfrm>
      </p:grpSpPr>
      <p:sp>
        <p:nvSpPr>
          <p:cNvPr id="343" name="Google Shape;343;p23"/>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344" name="Shape 344"/>
        <p:cNvGrpSpPr/>
        <p:nvPr/>
      </p:nvGrpSpPr>
      <p:grpSpPr>
        <a:xfrm>
          <a:off x="0" y="0"/>
          <a:ext cx="0" cy="0"/>
          <a:chOff x="0" y="0"/>
          <a:chExt cx="0" cy="0"/>
        </a:xfrm>
      </p:grpSpPr>
      <p:sp>
        <p:nvSpPr>
          <p:cNvPr id="345" name="Google Shape;345;p24"/>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46" name="Google Shape;346;p24"/>
          <p:cNvSpPr/>
          <p:nvPr/>
        </p:nvSpPr>
        <p:spPr>
          <a:xfrm flipH="1">
            <a:off x="3" y="4692001"/>
            <a:ext cx="3230542" cy="360205"/>
          </a:xfrm>
          <a:custGeom>
            <a:rect b="b" l="l" r="r" t="t"/>
            <a:pathLst>
              <a:path extrusionOk="0" h="11245" w="100852">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flipH="1">
            <a:off x="7382063" y="397825"/>
            <a:ext cx="2097424" cy="206101"/>
          </a:xfrm>
          <a:custGeom>
            <a:rect b="b" l="l" r="r" t="t"/>
            <a:pathLst>
              <a:path extrusionOk="0" h="1277" w="27537">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348" name="Shape 348"/>
        <p:cNvGrpSpPr/>
        <p:nvPr/>
      </p:nvGrpSpPr>
      <p:grpSpPr>
        <a:xfrm>
          <a:off x="0" y="0"/>
          <a:ext cx="0" cy="0"/>
          <a:chOff x="0" y="0"/>
          <a:chExt cx="0" cy="0"/>
        </a:xfrm>
      </p:grpSpPr>
      <p:sp>
        <p:nvSpPr>
          <p:cNvPr id="349" name="Google Shape;349;p25"/>
          <p:cNvSpPr txBox="1"/>
          <p:nvPr>
            <p:ph type="title"/>
          </p:nvPr>
        </p:nvSpPr>
        <p:spPr>
          <a:xfrm>
            <a:off x="713225" y="537600"/>
            <a:ext cx="47463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50" name="Google Shape;350;p25"/>
          <p:cNvSpPr/>
          <p:nvPr/>
        </p:nvSpPr>
        <p:spPr>
          <a:xfrm>
            <a:off x="8349385" y="4230537"/>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4847698" y="4747962"/>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flipH="1">
            <a:off x="318173" y="4499687"/>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7553961" y="768100"/>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54" name="Shape 354"/>
        <p:cNvGrpSpPr/>
        <p:nvPr/>
      </p:nvGrpSpPr>
      <p:grpSpPr>
        <a:xfrm>
          <a:off x="0" y="0"/>
          <a:ext cx="0" cy="0"/>
          <a:chOff x="0" y="0"/>
          <a:chExt cx="0" cy="0"/>
        </a:xfrm>
      </p:grpSpPr>
      <p:sp>
        <p:nvSpPr>
          <p:cNvPr id="355" name="Google Shape;355;p26"/>
          <p:cNvSpPr/>
          <p:nvPr/>
        </p:nvSpPr>
        <p:spPr>
          <a:xfrm>
            <a:off x="247375" y="190336"/>
            <a:ext cx="1167900" cy="1167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txBox="1"/>
          <p:nvPr>
            <p:ph hasCustomPrompt="1" type="title"/>
          </p:nvPr>
        </p:nvSpPr>
        <p:spPr>
          <a:xfrm>
            <a:off x="2726150" y="994875"/>
            <a:ext cx="3691800" cy="88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357" name="Google Shape;357;p26"/>
          <p:cNvSpPr txBox="1"/>
          <p:nvPr>
            <p:ph idx="1" type="subTitle"/>
          </p:nvPr>
        </p:nvSpPr>
        <p:spPr>
          <a:xfrm>
            <a:off x="2832000" y="1990925"/>
            <a:ext cx="3480000" cy="30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26"/>
          <p:cNvSpPr txBox="1"/>
          <p:nvPr>
            <p:ph hasCustomPrompt="1" idx="2" type="title"/>
          </p:nvPr>
        </p:nvSpPr>
        <p:spPr>
          <a:xfrm>
            <a:off x="1023625" y="2844175"/>
            <a:ext cx="2859300" cy="88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359" name="Google Shape;359;p26"/>
          <p:cNvSpPr txBox="1"/>
          <p:nvPr>
            <p:ph idx="3" type="subTitle"/>
          </p:nvPr>
        </p:nvSpPr>
        <p:spPr>
          <a:xfrm>
            <a:off x="713275" y="3840225"/>
            <a:ext cx="3480000" cy="30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26"/>
          <p:cNvSpPr txBox="1"/>
          <p:nvPr>
            <p:ph hasCustomPrompt="1" idx="4" type="title"/>
          </p:nvPr>
        </p:nvSpPr>
        <p:spPr>
          <a:xfrm>
            <a:off x="5261075" y="2844175"/>
            <a:ext cx="2859300" cy="88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361" name="Google Shape;361;p26"/>
          <p:cNvSpPr txBox="1"/>
          <p:nvPr>
            <p:ph idx="5" type="subTitle"/>
          </p:nvPr>
        </p:nvSpPr>
        <p:spPr>
          <a:xfrm>
            <a:off x="4950725" y="3840225"/>
            <a:ext cx="3480000" cy="30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2" name="Google Shape;362;p26"/>
          <p:cNvSpPr/>
          <p:nvPr/>
        </p:nvSpPr>
        <p:spPr>
          <a:xfrm>
            <a:off x="917911" y="71128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flipH="1">
            <a:off x="7574289" y="1063950"/>
            <a:ext cx="276146" cy="125983"/>
          </a:xfrm>
          <a:custGeom>
            <a:rect b="b" l="l" r="r" t="t"/>
            <a:pathLst>
              <a:path extrusionOk="0" h="3866" w="8474">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4637123" y="257368"/>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6"/>
          <p:cNvGrpSpPr/>
          <p:nvPr/>
        </p:nvGrpSpPr>
        <p:grpSpPr>
          <a:xfrm>
            <a:off x="144387" y="4772783"/>
            <a:ext cx="8972822" cy="310243"/>
            <a:chOff x="144387" y="4772783"/>
            <a:chExt cx="8972822" cy="310243"/>
          </a:xfrm>
        </p:grpSpPr>
        <p:sp>
          <p:nvSpPr>
            <p:cNvPr id="366" name="Google Shape;366;p26"/>
            <p:cNvSpPr/>
            <p:nvPr/>
          </p:nvSpPr>
          <p:spPr>
            <a:xfrm>
              <a:off x="7665017" y="4924571"/>
              <a:ext cx="164057" cy="104621"/>
            </a:xfrm>
            <a:custGeom>
              <a:rect b="b" l="l" r="r" t="t"/>
              <a:pathLst>
                <a:path extrusionOk="0" h="2702" w="4237">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flipH="1">
              <a:off x="6311939" y="4772783"/>
              <a:ext cx="165373" cy="103344"/>
            </a:xfrm>
            <a:custGeom>
              <a:rect b="b" l="l" r="r" t="t"/>
              <a:pathLst>
                <a:path extrusionOk="0" h="2669" w="4271">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flipH="1">
              <a:off x="5027942" y="4925201"/>
              <a:ext cx="165373" cy="103382"/>
            </a:xfrm>
            <a:custGeom>
              <a:rect b="b" l="l" r="r" t="t"/>
              <a:pathLst>
                <a:path extrusionOk="0" h="2670" w="4271">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flipH="1">
              <a:off x="144387" y="4876115"/>
              <a:ext cx="164057" cy="104583"/>
            </a:xfrm>
            <a:custGeom>
              <a:rect b="b" l="l" r="r" t="t"/>
              <a:pathLst>
                <a:path extrusionOk="0" h="2701" w="4237">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1882891" y="4980689"/>
              <a:ext cx="165334" cy="102337"/>
            </a:xfrm>
            <a:custGeom>
              <a:rect b="b" l="l" r="r" t="t"/>
              <a:pathLst>
                <a:path extrusionOk="0" h="2643" w="427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flipH="1">
              <a:off x="8951836" y="4925855"/>
              <a:ext cx="165373" cy="102066"/>
            </a:xfrm>
            <a:custGeom>
              <a:rect b="b" l="l" r="r" t="t"/>
              <a:pathLst>
                <a:path extrusionOk="0" h="2636" w="4271">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3111435" y="4796193"/>
              <a:ext cx="165373" cy="102105"/>
            </a:xfrm>
            <a:custGeom>
              <a:rect b="b" l="l" r="r" t="t"/>
              <a:pathLst>
                <a:path extrusionOk="0" h="2637" w="4271">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6"/>
          <p:cNvSpPr/>
          <p:nvPr/>
        </p:nvSpPr>
        <p:spPr>
          <a:xfrm>
            <a:off x="825" y="4426726"/>
            <a:ext cx="9144064" cy="1168017"/>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74" name="Shape 374"/>
        <p:cNvGrpSpPr/>
        <p:nvPr/>
      </p:nvGrpSpPr>
      <p:grpSpPr>
        <a:xfrm>
          <a:off x="0" y="0"/>
          <a:ext cx="0" cy="0"/>
          <a:chOff x="0" y="0"/>
          <a:chExt cx="0" cy="0"/>
        </a:xfrm>
      </p:grpSpPr>
      <p:sp>
        <p:nvSpPr>
          <p:cNvPr id="375" name="Google Shape;375;p27"/>
          <p:cNvSpPr txBox="1"/>
          <p:nvPr>
            <p:ph type="title"/>
          </p:nvPr>
        </p:nvSpPr>
        <p:spPr>
          <a:xfrm>
            <a:off x="713225" y="1626013"/>
            <a:ext cx="3391200" cy="909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000"/>
              <a:buNone/>
              <a:defRPr b="1" sz="28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76" name="Google Shape;376;p27"/>
          <p:cNvSpPr txBox="1"/>
          <p:nvPr>
            <p:ph idx="1" type="subTitle"/>
          </p:nvPr>
        </p:nvSpPr>
        <p:spPr>
          <a:xfrm>
            <a:off x="713400" y="2727588"/>
            <a:ext cx="3391200" cy="78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7" name="Google Shape;377;p27"/>
          <p:cNvSpPr/>
          <p:nvPr/>
        </p:nvSpPr>
        <p:spPr>
          <a:xfrm>
            <a:off x="3733800" y="178754"/>
            <a:ext cx="721500" cy="72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4277361" y="65768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flipH="1">
            <a:off x="495773" y="783693"/>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8632198" y="900243"/>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381" name="Shape 381"/>
        <p:cNvGrpSpPr/>
        <p:nvPr/>
      </p:nvGrpSpPr>
      <p:grpSpPr>
        <a:xfrm>
          <a:off x="0" y="0"/>
          <a:ext cx="0" cy="0"/>
          <a:chOff x="0" y="0"/>
          <a:chExt cx="0" cy="0"/>
        </a:xfrm>
      </p:grpSpPr>
      <p:sp>
        <p:nvSpPr>
          <p:cNvPr id="382" name="Google Shape;382;p28"/>
          <p:cNvSpPr txBox="1"/>
          <p:nvPr>
            <p:ph idx="1" type="subTitle"/>
          </p:nvPr>
        </p:nvSpPr>
        <p:spPr>
          <a:xfrm>
            <a:off x="2622150" y="3935600"/>
            <a:ext cx="3899700" cy="66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28"/>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84" name="Google Shape;384;p28"/>
          <p:cNvSpPr/>
          <p:nvPr/>
        </p:nvSpPr>
        <p:spPr>
          <a:xfrm flipH="1">
            <a:off x="6795515" y="4778501"/>
            <a:ext cx="2348484" cy="212371"/>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210509" y="1814646"/>
            <a:ext cx="3143968" cy="126024"/>
          </a:xfrm>
          <a:custGeom>
            <a:rect b="b" l="l" r="r" t="t"/>
            <a:pathLst>
              <a:path extrusionOk="0" h="673" w="37074">
                <a:moveTo>
                  <a:pt x="9314" y="320"/>
                </a:moveTo>
                <a:cubicBezTo>
                  <a:pt x="6368" y="320"/>
                  <a:pt x="1" y="666"/>
                  <a:pt x="1" y="666"/>
                </a:cubicBezTo>
                <a:lnTo>
                  <a:pt x="13976" y="666"/>
                </a:lnTo>
                <a:cubicBezTo>
                  <a:pt x="12819" y="628"/>
                  <a:pt x="11444" y="443"/>
                  <a:pt x="10415" y="349"/>
                </a:cubicBezTo>
                <a:cubicBezTo>
                  <a:pt x="10159" y="329"/>
                  <a:pt x="9779" y="320"/>
                  <a:pt x="9314" y="320"/>
                </a:cubicBezTo>
                <a:close/>
                <a:moveTo>
                  <a:pt x="18194" y="0"/>
                </a:moveTo>
                <a:cubicBezTo>
                  <a:pt x="17226" y="0"/>
                  <a:pt x="16376" y="93"/>
                  <a:pt x="16049" y="349"/>
                </a:cubicBezTo>
                <a:cubicBezTo>
                  <a:pt x="15792" y="551"/>
                  <a:pt x="15313" y="642"/>
                  <a:pt x="14720" y="666"/>
                </a:cubicBezTo>
                <a:lnTo>
                  <a:pt x="37073" y="666"/>
                </a:lnTo>
                <a:cubicBezTo>
                  <a:pt x="36293" y="519"/>
                  <a:pt x="35463" y="397"/>
                  <a:pt x="34659" y="349"/>
                </a:cubicBezTo>
                <a:cubicBezTo>
                  <a:pt x="34138" y="349"/>
                  <a:pt x="31808" y="489"/>
                  <a:pt x="29943" y="489"/>
                </a:cubicBezTo>
                <a:cubicBezTo>
                  <a:pt x="29011" y="489"/>
                  <a:pt x="28195" y="454"/>
                  <a:pt x="27781" y="349"/>
                </a:cubicBezTo>
                <a:cubicBezTo>
                  <a:pt x="27521" y="289"/>
                  <a:pt x="27172" y="267"/>
                  <a:pt x="26770" y="267"/>
                </a:cubicBezTo>
                <a:cubicBezTo>
                  <a:pt x="25634" y="267"/>
                  <a:pt x="24075" y="443"/>
                  <a:pt x="22920" y="443"/>
                </a:cubicBezTo>
                <a:cubicBezTo>
                  <a:pt x="22484" y="443"/>
                  <a:pt x="22106" y="418"/>
                  <a:pt x="21830" y="349"/>
                </a:cubicBezTo>
                <a:cubicBezTo>
                  <a:pt x="21107" y="179"/>
                  <a:pt x="19537" y="0"/>
                  <a:pt x="18194" y="0"/>
                </a:cubicBezTo>
                <a:close/>
                <a:moveTo>
                  <a:pt x="13976" y="666"/>
                </a:moveTo>
                <a:lnTo>
                  <a:pt x="13976" y="666"/>
                </a:lnTo>
                <a:cubicBezTo>
                  <a:pt x="14110" y="670"/>
                  <a:pt x="14241" y="672"/>
                  <a:pt x="14368" y="672"/>
                </a:cubicBezTo>
                <a:cubicBezTo>
                  <a:pt x="14489" y="672"/>
                  <a:pt x="14607" y="670"/>
                  <a:pt x="14720" y="6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flipH="1">
            <a:off x="2226611" y="177928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535348" y="1497543"/>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flipH="1">
            <a:off x="7310161" y="232506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8205886" y="357908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
    <p:spTree>
      <p:nvGrpSpPr>
        <p:cNvPr id="390" name="Shape 390"/>
        <p:cNvGrpSpPr/>
        <p:nvPr/>
      </p:nvGrpSpPr>
      <p:grpSpPr>
        <a:xfrm>
          <a:off x="0" y="0"/>
          <a:ext cx="0" cy="0"/>
          <a:chOff x="0" y="0"/>
          <a:chExt cx="0" cy="0"/>
        </a:xfrm>
      </p:grpSpPr>
      <p:sp>
        <p:nvSpPr>
          <p:cNvPr id="391" name="Google Shape;391;p29"/>
          <p:cNvSpPr txBox="1"/>
          <p:nvPr>
            <p:ph idx="1" type="subTitle"/>
          </p:nvPr>
        </p:nvSpPr>
        <p:spPr>
          <a:xfrm>
            <a:off x="2622150" y="3935600"/>
            <a:ext cx="3899700" cy="66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2" name="Google Shape;392;p29"/>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393" name="Google Shape;393;p29"/>
          <p:cNvSpPr/>
          <p:nvPr/>
        </p:nvSpPr>
        <p:spPr>
          <a:xfrm flipH="1">
            <a:off x="-8804450" y="2117826"/>
            <a:ext cx="26752899" cy="3048520"/>
          </a:xfrm>
          <a:custGeom>
            <a:rect b="b" l="l" r="r" t="t"/>
            <a:pathLst>
              <a:path extrusionOk="0" h="17369" w="152436">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flipH="1">
            <a:off x="7841111" y="84028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235611" y="119681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flipH="1">
            <a:off x="512814" y="4217644"/>
            <a:ext cx="161462" cy="104312"/>
          </a:xfrm>
          <a:custGeom>
            <a:rect b="b" l="l" r="r" t="t"/>
            <a:pathLst>
              <a:path extrusionOk="0" h="2694" w="417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8508623" y="3831287"/>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1400398" y="3726962"/>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flipH="1">
            <a:off x="7559114" y="4603994"/>
            <a:ext cx="161462" cy="104312"/>
          </a:xfrm>
          <a:custGeom>
            <a:rect b="b" l="l" r="r" t="t"/>
            <a:pathLst>
              <a:path extrusionOk="0" h="2694" w="417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8764996" y="4748725"/>
            <a:ext cx="2390918" cy="33192"/>
          </a:xfrm>
          <a:custGeom>
            <a:rect b="b" l="l" r="r" t="t"/>
            <a:pathLst>
              <a:path extrusionOk="0" h="496" w="35728">
                <a:moveTo>
                  <a:pt x="17871" y="0"/>
                </a:moveTo>
                <a:cubicBezTo>
                  <a:pt x="8001" y="0"/>
                  <a:pt x="0" y="248"/>
                  <a:pt x="0" y="248"/>
                </a:cubicBezTo>
                <a:cubicBezTo>
                  <a:pt x="0" y="248"/>
                  <a:pt x="8001" y="495"/>
                  <a:pt x="17871" y="495"/>
                </a:cubicBezTo>
                <a:cubicBezTo>
                  <a:pt x="27727" y="495"/>
                  <a:pt x="35727" y="248"/>
                  <a:pt x="35727" y="248"/>
                </a:cubicBezTo>
                <a:cubicBezTo>
                  <a:pt x="35727" y="248"/>
                  <a:pt x="27741" y="0"/>
                  <a:pt x="17871" y="0"/>
                </a:cubicBezTo>
                <a:close/>
              </a:path>
            </a:pathLst>
          </a:custGeom>
          <a:solidFill>
            <a:srgbClr val="E0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7971983" y="3291001"/>
            <a:ext cx="4791940" cy="32255"/>
          </a:xfrm>
          <a:custGeom>
            <a:rect b="b" l="l" r="r" t="t"/>
            <a:pathLst>
              <a:path extrusionOk="0" h="482" w="71607">
                <a:moveTo>
                  <a:pt x="35796" y="1"/>
                </a:moveTo>
                <a:cubicBezTo>
                  <a:pt x="16029" y="1"/>
                  <a:pt x="0" y="248"/>
                  <a:pt x="0" y="248"/>
                </a:cubicBezTo>
                <a:cubicBezTo>
                  <a:pt x="0" y="248"/>
                  <a:pt x="16029" y="482"/>
                  <a:pt x="35796" y="482"/>
                </a:cubicBezTo>
                <a:cubicBezTo>
                  <a:pt x="55578" y="482"/>
                  <a:pt x="71606" y="248"/>
                  <a:pt x="71606" y="248"/>
                </a:cubicBezTo>
                <a:cubicBezTo>
                  <a:pt x="71606" y="248"/>
                  <a:pt x="55578" y="1"/>
                  <a:pt x="35796" y="1"/>
                </a:cubicBezTo>
                <a:close/>
              </a:path>
            </a:pathLst>
          </a:custGeom>
          <a:solidFill>
            <a:srgbClr val="E0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2857464" y="4718386"/>
            <a:ext cx="7141368" cy="93889"/>
          </a:xfrm>
          <a:custGeom>
            <a:rect b="b" l="l" r="r" t="t"/>
            <a:pathLst>
              <a:path extrusionOk="0" h="1403" w="106715">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
    <p:spTree>
      <p:nvGrpSpPr>
        <p:cNvPr id="403" name="Shape 403"/>
        <p:cNvGrpSpPr/>
        <p:nvPr/>
      </p:nvGrpSpPr>
      <p:grpSpPr>
        <a:xfrm>
          <a:off x="0" y="0"/>
          <a:ext cx="0" cy="0"/>
          <a:chOff x="0" y="0"/>
          <a:chExt cx="0" cy="0"/>
        </a:xfrm>
      </p:grpSpPr>
      <p:sp>
        <p:nvSpPr>
          <p:cNvPr id="404" name="Google Shape;404;p30"/>
          <p:cNvSpPr txBox="1"/>
          <p:nvPr>
            <p:ph idx="1" type="subTitle"/>
          </p:nvPr>
        </p:nvSpPr>
        <p:spPr>
          <a:xfrm>
            <a:off x="2622150" y="3935600"/>
            <a:ext cx="3899700" cy="66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5" name="Google Shape;405;p30"/>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406" name="Google Shape;406;p30"/>
          <p:cNvSpPr/>
          <p:nvPr/>
        </p:nvSpPr>
        <p:spPr>
          <a:xfrm>
            <a:off x="825" y="2747625"/>
            <a:ext cx="9144064" cy="2395888"/>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0"/>
          <p:cNvGrpSpPr/>
          <p:nvPr/>
        </p:nvGrpSpPr>
        <p:grpSpPr>
          <a:xfrm>
            <a:off x="426961" y="1540163"/>
            <a:ext cx="1546779" cy="2414616"/>
            <a:chOff x="259775" y="1853100"/>
            <a:chExt cx="1145932" cy="1789002"/>
          </a:xfrm>
        </p:grpSpPr>
        <p:sp>
          <p:nvSpPr>
            <p:cNvPr id="408" name="Google Shape;408;p30"/>
            <p:cNvSpPr/>
            <p:nvPr/>
          </p:nvSpPr>
          <p:spPr>
            <a:xfrm>
              <a:off x="259775" y="1853100"/>
              <a:ext cx="1145932" cy="894495"/>
            </a:xfrm>
            <a:custGeom>
              <a:rect b="b" l="l" r="r" t="t"/>
              <a:pathLst>
                <a:path extrusionOk="0" h="46401" w="59444">
                  <a:moveTo>
                    <a:pt x="26486" y="0"/>
                  </a:moveTo>
                  <a:lnTo>
                    <a:pt x="16046" y="10441"/>
                  </a:lnTo>
                  <a:lnTo>
                    <a:pt x="10008" y="23917"/>
                  </a:lnTo>
                  <a:lnTo>
                    <a:pt x="7173" y="40663"/>
                  </a:lnTo>
                  <a:lnTo>
                    <a:pt x="1" y="46400"/>
                  </a:lnTo>
                  <a:lnTo>
                    <a:pt x="59443" y="46400"/>
                  </a:lnTo>
                  <a:lnTo>
                    <a:pt x="52338" y="40663"/>
                  </a:lnTo>
                  <a:lnTo>
                    <a:pt x="49169" y="30389"/>
                  </a:lnTo>
                  <a:lnTo>
                    <a:pt x="41897" y="28187"/>
                  </a:lnTo>
                  <a:lnTo>
                    <a:pt x="35359" y="26586"/>
                  </a:lnTo>
                  <a:lnTo>
                    <a:pt x="32858" y="6538"/>
                  </a:lnTo>
                  <a:lnTo>
                    <a:pt x="264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259775" y="1853100"/>
              <a:ext cx="810908" cy="894495"/>
            </a:xfrm>
            <a:custGeom>
              <a:rect b="b" l="l" r="r" t="t"/>
              <a:pathLst>
                <a:path extrusionOk="0" h="46401" w="42065">
                  <a:moveTo>
                    <a:pt x="26486" y="0"/>
                  </a:moveTo>
                  <a:lnTo>
                    <a:pt x="16046" y="10441"/>
                  </a:lnTo>
                  <a:lnTo>
                    <a:pt x="10008" y="23917"/>
                  </a:lnTo>
                  <a:lnTo>
                    <a:pt x="7173" y="40663"/>
                  </a:lnTo>
                  <a:lnTo>
                    <a:pt x="1" y="46400"/>
                  </a:lnTo>
                  <a:lnTo>
                    <a:pt x="34759" y="46400"/>
                  </a:lnTo>
                  <a:lnTo>
                    <a:pt x="32758" y="35326"/>
                  </a:lnTo>
                  <a:lnTo>
                    <a:pt x="42064" y="33591"/>
                  </a:lnTo>
                  <a:lnTo>
                    <a:pt x="29722" y="32257"/>
                  </a:lnTo>
                  <a:lnTo>
                    <a:pt x="26486" y="26286"/>
                  </a:lnTo>
                  <a:lnTo>
                    <a:pt x="24885" y="12609"/>
                  </a:lnTo>
                  <a:lnTo>
                    <a:pt x="21049" y="10741"/>
                  </a:lnTo>
                  <a:lnTo>
                    <a:pt x="24885" y="10741"/>
                  </a:lnTo>
                  <a:lnTo>
                    <a:pt x="264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65560" y="2060167"/>
              <a:ext cx="198076" cy="53379"/>
            </a:xfrm>
            <a:custGeom>
              <a:rect b="b" l="l" r="r" t="t"/>
              <a:pathLst>
                <a:path extrusionOk="0" h="2769" w="10275">
                  <a:moveTo>
                    <a:pt x="0" y="0"/>
                  </a:moveTo>
                  <a:lnTo>
                    <a:pt x="3836" y="1868"/>
                  </a:lnTo>
                  <a:lnTo>
                    <a:pt x="10274" y="2769"/>
                  </a:lnTo>
                  <a:lnTo>
                    <a:pt x="10274" y="2769"/>
                  </a:lnTo>
                  <a:lnTo>
                    <a:pt x="38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383251" y="2636988"/>
              <a:ext cx="144061" cy="110634"/>
            </a:xfrm>
            <a:custGeom>
              <a:rect b="b" l="l" r="r" t="t"/>
              <a:pathLst>
                <a:path extrusionOk="0" h="5739" w="7473">
                  <a:moveTo>
                    <a:pt x="768" y="1"/>
                  </a:moveTo>
                  <a:lnTo>
                    <a:pt x="0" y="5738"/>
                  </a:lnTo>
                  <a:lnTo>
                    <a:pt x="7472" y="5738"/>
                  </a:lnTo>
                  <a:lnTo>
                    <a:pt x="7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176140" y="2636988"/>
              <a:ext cx="129275" cy="110634"/>
            </a:xfrm>
            <a:custGeom>
              <a:rect b="b" l="l" r="r" t="t"/>
              <a:pathLst>
                <a:path extrusionOk="0" h="5739" w="6706">
                  <a:moveTo>
                    <a:pt x="4804" y="1"/>
                  </a:moveTo>
                  <a:lnTo>
                    <a:pt x="1" y="3503"/>
                  </a:lnTo>
                  <a:lnTo>
                    <a:pt x="3503" y="5738"/>
                  </a:lnTo>
                  <a:lnTo>
                    <a:pt x="2403" y="3370"/>
                  </a:lnTo>
                  <a:lnTo>
                    <a:pt x="3503" y="2869"/>
                  </a:lnTo>
                  <a:lnTo>
                    <a:pt x="6706" y="5738"/>
                  </a:lnTo>
                  <a:lnTo>
                    <a:pt x="48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398038" y="2060167"/>
              <a:ext cx="237306" cy="687436"/>
            </a:xfrm>
            <a:custGeom>
              <a:rect b="b" l="l" r="r" t="t"/>
              <a:pathLst>
                <a:path extrusionOk="0" h="35660" w="12310">
                  <a:moveTo>
                    <a:pt x="11242" y="0"/>
                  </a:moveTo>
                  <a:lnTo>
                    <a:pt x="4137" y="14144"/>
                  </a:lnTo>
                  <a:lnTo>
                    <a:pt x="2836" y="13176"/>
                  </a:lnTo>
                  <a:lnTo>
                    <a:pt x="1" y="29922"/>
                  </a:lnTo>
                  <a:lnTo>
                    <a:pt x="6705" y="35659"/>
                  </a:lnTo>
                  <a:lnTo>
                    <a:pt x="6172" y="15278"/>
                  </a:lnTo>
                  <a:lnTo>
                    <a:pt x="123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832759" y="2365609"/>
              <a:ext cx="237942" cy="135058"/>
            </a:xfrm>
            <a:custGeom>
              <a:rect b="b" l="l" r="r" t="t"/>
              <a:pathLst>
                <a:path extrusionOk="0" h="7006" w="12343">
                  <a:moveTo>
                    <a:pt x="5637" y="1"/>
                  </a:moveTo>
                  <a:lnTo>
                    <a:pt x="0" y="5672"/>
                  </a:lnTo>
                  <a:lnTo>
                    <a:pt x="12342" y="7006"/>
                  </a:lnTo>
                  <a:lnTo>
                    <a:pt x="56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56861" y="2359826"/>
              <a:ext cx="75915" cy="165921"/>
            </a:xfrm>
            <a:custGeom>
              <a:rect b="b" l="l" r="r" t="t"/>
              <a:pathLst>
                <a:path extrusionOk="0" h="8607" w="3938">
                  <a:moveTo>
                    <a:pt x="701" y="1"/>
                  </a:moveTo>
                  <a:lnTo>
                    <a:pt x="1" y="8607"/>
                  </a:lnTo>
                  <a:lnTo>
                    <a:pt x="3937" y="5972"/>
                  </a:lnTo>
                  <a:lnTo>
                    <a:pt x="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891268" y="2534100"/>
              <a:ext cx="167849" cy="213518"/>
            </a:xfrm>
            <a:custGeom>
              <a:rect b="b" l="l" r="r" t="t"/>
              <a:pathLst>
                <a:path extrusionOk="0" h="11076" w="8707">
                  <a:moveTo>
                    <a:pt x="1" y="1"/>
                  </a:moveTo>
                  <a:lnTo>
                    <a:pt x="2002" y="11075"/>
                  </a:lnTo>
                  <a:lnTo>
                    <a:pt x="8707" y="1107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1059103" y="2680074"/>
              <a:ext cx="184582" cy="67548"/>
            </a:xfrm>
            <a:custGeom>
              <a:rect b="b" l="l" r="r" t="t"/>
              <a:pathLst>
                <a:path extrusionOk="0" h="3504" w="9575">
                  <a:moveTo>
                    <a:pt x="168" y="1"/>
                  </a:moveTo>
                  <a:lnTo>
                    <a:pt x="1" y="3503"/>
                  </a:lnTo>
                  <a:lnTo>
                    <a:pt x="9574" y="3503"/>
                  </a:lnTo>
                  <a:lnTo>
                    <a:pt x="6072" y="1268"/>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891268" y="2500653"/>
              <a:ext cx="179435" cy="246964"/>
            </a:xfrm>
            <a:custGeom>
              <a:rect b="b" l="l" r="r" t="t"/>
              <a:pathLst>
                <a:path extrusionOk="0" h="12811" w="9308">
                  <a:moveTo>
                    <a:pt x="9307" y="1"/>
                  </a:moveTo>
                  <a:lnTo>
                    <a:pt x="1" y="1736"/>
                  </a:lnTo>
                  <a:lnTo>
                    <a:pt x="8707" y="12810"/>
                  </a:lnTo>
                  <a:lnTo>
                    <a:pt x="93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603812" y="2525734"/>
              <a:ext cx="153063" cy="221884"/>
            </a:xfrm>
            <a:custGeom>
              <a:rect b="b" l="l" r="r" t="t"/>
              <a:pathLst>
                <a:path extrusionOk="0" h="11510" w="7940">
                  <a:moveTo>
                    <a:pt x="1" y="1"/>
                  </a:moveTo>
                  <a:lnTo>
                    <a:pt x="3970" y="4204"/>
                  </a:lnTo>
                  <a:lnTo>
                    <a:pt x="3970" y="11509"/>
                  </a:lnTo>
                  <a:lnTo>
                    <a:pt x="7940" y="11509"/>
                  </a:lnTo>
                  <a:lnTo>
                    <a:pt x="6339" y="4204"/>
                  </a:lnTo>
                  <a:lnTo>
                    <a:pt x="1" y="1"/>
                  </a:lnTo>
                  <a:close/>
                </a:path>
              </a:pathLst>
            </a:custGeom>
            <a:solidFill>
              <a:srgbClr val="BBE4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flipH="1" rot="10800000">
              <a:off x="259775" y="2747607"/>
              <a:ext cx="1145932" cy="894495"/>
            </a:xfrm>
            <a:custGeom>
              <a:rect b="b" l="l" r="r" t="t"/>
              <a:pathLst>
                <a:path extrusionOk="0" h="46401" w="59444">
                  <a:moveTo>
                    <a:pt x="26486" y="0"/>
                  </a:moveTo>
                  <a:lnTo>
                    <a:pt x="16046" y="10441"/>
                  </a:lnTo>
                  <a:lnTo>
                    <a:pt x="10008" y="23917"/>
                  </a:lnTo>
                  <a:lnTo>
                    <a:pt x="7173" y="40663"/>
                  </a:lnTo>
                  <a:lnTo>
                    <a:pt x="1" y="46400"/>
                  </a:lnTo>
                  <a:lnTo>
                    <a:pt x="59443" y="46400"/>
                  </a:lnTo>
                  <a:lnTo>
                    <a:pt x="52338" y="40663"/>
                  </a:lnTo>
                  <a:lnTo>
                    <a:pt x="49169" y="30389"/>
                  </a:lnTo>
                  <a:lnTo>
                    <a:pt x="41897" y="28187"/>
                  </a:lnTo>
                  <a:lnTo>
                    <a:pt x="35359" y="26586"/>
                  </a:lnTo>
                  <a:lnTo>
                    <a:pt x="32858" y="6538"/>
                  </a:lnTo>
                  <a:lnTo>
                    <a:pt x="26486" y="0"/>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0"/>
          <p:cNvGrpSpPr/>
          <p:nvPr/>
        </p:nvGrpSpPr>
        <p:grpSpPr>
          <a:xfrm flipH="1">
            <a:off x="7170683" y="2040869"/>
            <a:ext cx="1127907" cy="1413457"/>
            <a:chOff x="1542058" y="2040869"/>
            <a:chExt cx="1127907" cy="1413457"/>
          </a:xfrm>
        </p:grpSpPr>
        <p:sp>
          <p:nvSpPr>
            <p:cNvPr id="422" name="Google Shape;422;p30"/>
            <p:cNvSpPr/>
            <p:nvPr/>
          </p:nvSpPr>
          <p:spPr>
            <a:xfrm>
              <a:off x="1542058" y="2040869"/>
              <a:ext cx="1127907" cy="706732"/>
            </a:xfrm>
            <a:custGeom>
              <a:rect b="b" l="l" r="r" t="t"/>
              <a:pathLst>
                <a:path extrusionOk="0" h="36661" w="58509">
                  <a:moveTo>
                    <a:pt x="19647" y="1"/>
                  </a:moveTo>
                  <a:lnTo>
                    <a:pt x="12209" y="15211"/>
                  </a:lnTo>
                  <a:lnTo>
                    <a:pt x="3703" y="20382"/>
                  </a:lnTo>
                  <a:lnTo>
                    <a:pt x="0" y="36660"/>
                  </a:lnTo>
                  <a:lnTo>
                    <a:pt x="58509" y="36660"/>
                  </a:lnTo>
                  <a:lnTo>
                    <a:pt x="48501" y="30756"/>
                  </a:lnTo>
                  <a:lnTo>
                    <a:pt x="39261" y="15578"/>
                  </a:lnTo>
                  <a:lnTo>
                    <a:pt x="32090" y="9407"/>
                  </a:lnTo>
                  <a:lnTo>
                    <a:pt x="292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2133664" y="2590682"/>
              <a:ext cx="180707" cy="156938"/>
            </a:xfrm>
            <a:custGeom>
              <a:rect b="b" l="l" r="r" t="t"/>
              <a:pathLst>
                <a:path extrusionOk="0" h="8141" w="9374">
                  <a:moveTo>
                    <a:pt x="3937" y="1"/>
                  </a:moveTo>
                  <a:lnTo>
                    <a:pt x="1" y="8140"/>
                  </a:lnTo>
                  <a:lnTo>
                    <a:pt x="9374" y="8140"/>
                  </a:lnTo>
                  <a:lnTo>
                    <a:pt x="39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2181898" y="2341184"/>
              <a:ext cx="256584" cy="228940"/>
            </a:xfrm>
            <a:custGeom>
              <a:rect b="b" l="l" r="r" t="t"/>
              <a:pathLst>
                <a:path extrusionOk="0" h="11876" w="13310">
                  <a:moveTo>
                    <a:pt x="6071" y="0"/>
                  </a:moveTo>
                  <a:lnTo>
                    <a:pt x="0" y="868"/>
                  </a:lnTo>
                  <a:lnTo>
                    <a:pt x="2202" y="4804"/>
                  </a:lnTo>
                  <a:lnTo>
                    <a:pt x="3436" y="2269"/>
                  </a:lnTo>
                  <a:lnTo>
                    <a:pt x="5271" y="2269"/>
                  </a:lnTo>
                  <a:lnTo>
                    <a:pt x="13310" y="11876"/>
                  </a:lnTo>
                  <a:lnTo>
                    <a:pt x="60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773549" y="2040869"/>
              <a:ext cx="332479" cy="706732"/>
            </a:xfrm>
            <a:custGeom>
              <a:rect b="b" l="l" r="r" t="t"/>
              <a:pathLst>
                <a:path extrusionOk="0" h="36661" w="17247">
                  <a:moveTo>
                    <a:pt x="7639" y="1"/>
                  </a:moveTo>
                  <a:lnTo>
                    <a:pt x="201" y="15211"/>
                  </a:lnTo>
                  <a:lnTo>
                    <a:pt x="1" y="20015"/>
                  </a:lnTo>
                  <a:lnTo>
                    <a:pt x="1" y="29221"/>
                  </a:lnTo>
                  <a:lnTo>
                    <a:pt x="1668" y="36660"/>
                  </a:lnTo>
                  <a:lnTo>
                    <a:pt x="9941" y="36660"/>
                  </a:lnTo>
                  <a:lnTo>
                    <a:pt x="13243" y="30422"/>
                  </a:lnTo>
                  <a:lnTo>
                    <a:pt x="13243" y="22850"/>
                  </a:lnTo>
                  <a:lnTo>
                    <a:pt x="13243" y="13410"/>
                  </a:lnTo>
                  <a:lnTo>
                    <a:pt x="17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805705" y="2066586"/>
              <a:ext cx="236651" cy="681016"/>
            </a:xfrm>
            <a:custGeom>
              <a:rect b="b" l="l" r="r" t="t"/>
              <a:pathLst>
                <a:path extrusionOk="0" h="35327" w="12276">
                  <a:moveTo>
                    <a:pt x="12276" y="1"/>
                  </a:moveTo>
                  <a:lnTo>
                    <a:pt x="6138" y="16079"/>
                  </a:lnTo>
                  <a:lnTo>
                    <a:pt x="6138" y="27187"/>
                  </a:lnTo>
                  <a:lnTo>
                    <a:pt x="0" y="35326"/>
                  </a:lnTo>
                  <a:lnTo>
                    <a:pt x="8273" y="35326"/>
                  </a:lnTo>
                  <a:lnTo>
                    <a:pt x="8740" y="28121"/>
                  </a:lnTo>
                  <a:lnTo>
                    <a:pt x="8740" y="14444"/>
                  </a:lnTo>
                  <a:lnTo>
                    <a:pt x="122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542058" y="2334109"/>
              <a:ext cx="263658" cy="413502"/>
            </a:xfrm>
            <a:custGeom>
              <a:rect b="b" l="l" r="r" t="t"/>
              <a:pathLst>
                <a:path extrusionOk="0" h="21450" w="13677">
                  <a:moveTo>
                    <a:pt x="12209" y="0"/>
                  </a:moveTo>
                  <a:lnTo>
                    <a:pt x="8006" y="11008"/>
                  </a:lnTo>
                  <a:lnTo>
                    <a:pt x="8006" y="18747"/>
                  </a:lnTo>
                  <a:lnTo>
                    <a:pt x="0" y="21449"/>
                  </a:lnTo>
                  <a:lnTo>
                    <a:pt x="13676" y="21449"/>
                  </a:lnTo>
                  <a:lnTo>
                    <a:pt x="12009" y="14010"/>
                  </a:lnTo>
                  <a:lnTo>
                    <a:pt x="12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1965193" y="2299389"/>
              <a:ext cx="113834" cy="448221"/>
            </a:xfrm>
            <a:custGeom>
              <a:rect b="b" l="l" r="r" t="t"/>
              <a:pathLst>
                <a:path extrusionOk="0" h="23251" w="5905">
                  <a:moveTo>
                    <a:pt x="3302" y="0"/>
                  </a:moveTo>
                  <a:lnTo>
                    <a:pt x="3302" y="17012"/>
                  </a:lnTo>
                  <a:lnTo>
                    <a:pt x="0" y="23250"/>
                  </a:lnTo>
                  <a:lnTo>
                    <a:pt x="4003" y="23250"/>
                  </a:lnTo>
                  <a:lnTo>
                    <a:pt x="5904" y="17346"/>
                  </a:lnTo>
                  <a:lnTo>
                    <a:pt x="3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2181898" y="2433777"/>
              <a:ext cx="132475" cy="313838"/>
            </a:xfrm>
            <a:custGeom>
              <a:rect b="b" l="l" r="r" t="t"/>
              <a:pathLst>
                <a:path extrusionOk="0" h="16280" w="6872">
                  <a:moveTo>
                    <a:pt x="0" y="1"/>
                  </a:moveTo>
                  <a:lnTo>
                    <a:pt x="1435" y="8140"/>
                  </a:lnTo>
                  <a:lnTo>
                    <a:pt x="6872" y="1627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flipH="1" rot="10800000">
              <a:off x="1542058" y="2747594"/>
              <a:ext cx="1127907" cy="706732"/>
            </a:xfrm>
            <a:custGeom>
              <a:rect b="b" l="l" r="r" t="t"/>
              <a:pathLst>
                <a:path extrusionOk="0" h="36661" w="58509">
                  <a:moveTo>
                    <a:pt x="19647" y="1"/>
                  </a:moveTo>
                  <a:lnTo>
                    <a:pt x="12209" y="15211"/>
                  </a:lnTo>
                  <a:lnTo>
                    <a:pt x="3703" y="20382"/>
                  </a:lnTo>
                  <a:lnTo>
                    <a:pt x="0" y="36660"/>
                  </a:lnTo>
                  <a:lnTo>
                    <a:pt x="58509" y="36660"/>
                  </a:lnTo>
                  <a:lnTo>
                    <a:pt x="48501" y="30756"/>
                  </a:lnTo>
                  <a:lnTo>
                    <a:pt x="39261" y="15578"/>
                  </a:lnTo>
                  <a:lnTo>
                    <a:pt x="32090" y="9407"/>
                  </a:lnTo>
                  <a:lnTo>
                    <a:pt x="29254" y="1"/>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0"/>
          <p:cNvSpPr/>
          <p:nvPr/>
        </p:nvSpPr>
        <p:spPr>
          <a:xfrm>
            <a:off x="6688900" y="4875368"/>
            <a:ext cx="2455107" cy="209689"/>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827" y="4289851"/>
            <a:ext cx="2180020" cy="668403"/>
          </a:xfrm>
          <a:custGeom>
            <a:rect b="b" l="l" r="r" t="t"/>
            <a:pathLst>
              <a:path extrusionOk="0" h="16078" w="52439">
                <a:moveTo>
                  <a:pt x="9459" y="1"/>
                </a:moveTo>
                <a:cubicBezTo>
                  <a:pt x="6308" y="1"/>
                  <a:pt x="3158" y="68"/>
                  <a:pt x="0" y="200"/>
                </a:cubicBezTo>
                <a:lnTo>
                  <a:pt x="0" y="16078"/>
                </a:lnTo>
                <a:lnTo>
                  <a:pt x="2342" y="15736"/>
                </a:lnTo>
                <a:cubicBezTo>
                  <a:pt x="2951" y="15639"/>
                  <a:pt x="3634" y="15517"/>
                  <a:pt x="4000" y="15127"/>
                </a:cubicBezTo>
                <a:cubicBezTo>
                  <a:pt x="4439" y="14639"/>
                  <a:pt x="4244" y="13956"/>
                  <a:pt x="4537" y="13419"/>
                </a:cubicBezTo>
                <a:cubicBezTo>
                  <a:pt x="4961" y="12624"/>
                  <a:pt x="6114" y="12431"/>
                  <a:pt x="7292" y="12431"/>
                </a:cubicBezTo>
                <a:cubicBezTo>
                  <a:pt x="7741" y="12431"/>
                  <a:pt x="8193" y="12459"/>
                  <a:pt x="8610" y="12492"/>
                </a:cubicBezTo>
                <a:cubicBezTo>
                  <a:pt x="9150" y="12528"/>
                  <a:pt x="9691" y="12546"/>
                  <a:pt x="10231" y="12546"/>
                </a:cubicBezTo>
                <a:cubicBezTo>
                  <a:pt x="13350" y="12546"/>
                  <a:pt x="16452" y="11949"/>
                  <a:pt x="19341" y="10785"/>
                </a:cubicBezTo>
                <a:cubicBezTo>
                  <a:pt x="14219" y="10566"/>
                  <a:pt x="9146" y="9956"/>
                  <a:pt x="4122" y="8956"/>
                </a:cubicBezTo>
                <a:lnTo>
                  <a:pt x="6024" y="8249"/>
                </a:lnTo>
                <a:cubicBezTo>
                  <a:pt x="6024" y="7005"/>
                  <a:pt x="7293" y="5932"/>
                  <a:pt x="8781" y="5493"/>
                </a:cubicBezTo>
                <a:cubicBezTo>
                  <a:pt x="10127" y="5073"/>
                  <a:pt x="11612" y="5053"/>
                  <a:pt x="13057" y="5053"/>
                </a:cubicBezTo>
                <a:cubicBezTo>
                  <a:pt x="13210" y="5053"/>
                  <a:pt x="13361" y="5054"/>
                  <a:pt x="13512" y="5054"/>
                </a:cubicBezTo>
                <a:cubicBezTo>
                  <a:pt x="13989" y="5056"/>
                  <a:pt x="14465" y="5058"/>
                  <a:pt x="14942" y="5058"/>
                </a:cubicBezTo>
                <a:cubicBezTo>
                  <a:pt x="27489" y="5058"/>
                  <a:pt x="40032" y="4129"/>
                  <a:pt x="52438" y="2273"/>
                </a:cubicBezTo>
                <a:lnTo>
                  <a:pt x="52438" y="2273"/>
                </a:lnTo>
                <a:lnTo>
                  <a:pt x="33878" y="2395"/>
                </a:lnTo>
                <a:lnTo>
                  <a:pt x="27122" y="2444"/>
                </a:lnTo>
                <a:cubicBezTo>
                  <a:pt x="24756" y="2468"/>
                  <a:pt x="22366" y="2468"/>
                  <a:pt x="19975" y="2468"/>
                </a:cubicBezTo>
                <a:cubicBezTo>
                  <a:pt x="14171" y="2468"/>
                  <a:pt x="8342" y="2371"/>
                  <a:pt x="2537" y="2200"/>
                </a:cubicBezTo>
                <a:cubicBezTo>
                  <a:pt x="7333" y="857"/>
                  <a:pt x="12295" y="151"/>
                  <a:pt x="17283" y="151"/>
                </a:cubicBezTo>
                <a:cubicBezTo>
                  <a:pt x="17367" y="151"/>
                  <a:pt x="17452" y="151"/>
                  <a:pt x="17536" y="151"/>
                </a:cubicBezTo>
                <a:cubicBezTo>
                  <a:pt x="14840" y="50"/>
                  <a:pt x="12149" y="1"/>
                  <a:pt x="94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713225" y="537600"/>
            <a:ext cx="5463300" cy="4287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3000"/>
              <a:buNone/>
              <a:defRPr>
                <a:solidFill>
                  <a:schemeClr val="accent3"/>
                </a:solidFill>
              </a:defRPr>
            </a:lvl1pPr>
            <a:lvl2pPr lvl="1">
              <a:spcBef>
                <a:spcPts val="0"/>
              </a:spcBef>
              <a:spcAft>
                <a:spcPts val="0"/>
              </a:spcAft>
              <a:buClr>
                <a:srgbClr val="FFFFFF"/>
              </a:buClr>
              <a:buSzPts val="3000"/>
              <a:buNone/>
              <a:defRPr>
                <a:solidFill>
                  <a:srgbClr val="FFFFFF"/>
                </a:solidFill>
              </a:defRPr>
            </a:lvl2pPr>
            <a:lvl3pPr lvl="2">
              <a:spcBef>
                <a:spcPts val="0"/>
              </a:spcBef>
              <a:spcAft>
                <a:spcPts val="0"/>
              </a:spcAft>
              <a:buClr>
                <a:srgbClr val="FFFFFF"/>
              </a:buClr>
              <a:buSzPts val="3000"/>
              <a:buNone/>
              <a:defRPr>
                <a:solidFill>
                  <a:srgbClr val="FFFFFF"/>
                </a:solidFill>
              </a:defRPr>
            </a:lvl3pPr>
            <a:lvl4pPr lvl="3">
              <a:spcBef>
                <a:spcPts val="0"/>
              </a:spcBef>
              <a:spcAft>
                <a:spcPts val="0"/>
              </a:spcAft>
              <a:buClr>
                <a:srgbClr val="FFFFFF"/>
              </a:buClr>
              <a:buSzPts val="3000"/>
              <a:buNone/>
              <a:defRPr>
                <a:solidFill>
                  <a:srgbClr val="FFFFFF"/>
                </a:solidFill>
              </a:defRPr>
            </a:lvl4pPr>
            <a:lvl5pPr lvl="4">
              <a:spcBef>
                <a:spcPts val="0"/>
              </a:spcBef>
              <a:spcAft>
                <a:spcPts val="0"/>
              </a:spcAft>
              <a:buClr>
                <a:srgbClr val="FFFFFF"/>
              </a:buClr>
              <a:buSzPts val="3000"/>
              <a:buNone/>
              <a:defRPr>
                <a:solidFill>
                  <a:srgbClr val="FFFFFF"/>
                </a:solidFill>
              </a:defRPr>
            </a:lvl5pPr>
            <a:lvl6pPr lvl="5">
              <a:spcBef>
                <a:spcPts val="0"/>
              </a:spcBef>
              <a:spcAft>
                <a:spcPts val="0"/>
              </a:spcAft>
              <a:buClr>
                <a:srgbClr val="FFFFFF"/>
              </a:buClr>
              <a:buSzPts val="3000"/>
              <a:buNone/>
              <a:defRPr>
                <a:solidFill>
                  <a:srgbClr val="FFFFFF"/>
                </a:solidFill>
              </a:defRPr>
            </a:lvl6pPr>
            <a:lvl7pPr lvl="6">
              <a:spcBef>
                <a:spcPts val="0"/>
              </a:spcBef>
              <a:spcAft>
                <a:spcPts val="0"/>
              </a:spcAft>
              <a:buClr>
                <a:srgbClr val="FFFFFF"/>
              </a:buClr>
              <a:buSzPts val="3000"/>
              <a:buNone/>
              <a:defRPr>
                <a:solidFill>
                  <a:srgbClr val="FFFFFF"/>
                </a:solidFill>
              </a:defRPr>
            </a:lvl7pPr>
            <a:lvl8pPr lvl="7">
              <a:spcBef>
                <a:spcPts val="0"/>
              </a:spcBef>
              <a:spcAft>
                <a:spcPts val="0"/>
              </a:spcAft>
              <a:buClr>
                <a:srgbClr val="FFFFFF"/>
              </a:buClr>
              <a:buSzPts val="3000"/>
              <a:buNone/>
              <a:defRPr>
                <a:solidFill>
                  <a:srgbClr val="FFFFFF"/>
                </a:solidFill>
              </a:defRPr>
            </a:lvl8pPr>
            <a:lvl9pPr lvl="8">
              <a:spcBef>
                <a:spcPts val="0"/>
              </a:spcBef>
              <a:spcAft>
                <a:spcPts val="0"/>
              </a:spcAft>
              <a:buClr>
                <a:srgbClr val="FFFFFF"/>
              </a:buClr>
              <a:buSzPts val="3000"/>
              <a:buNone/>
              <a:defRPr>
                <a:solidFill>
                  <a:srgbClr val="FFFFFF"/>
                </a:solidFill>
              </a:defRPr>
            </a:lvl9pPr>
          </a:lstStyle>
          <a:p/>
        </p:txBody>
      </p:sp>
      <p:sp>
        <p:nvSpPr>
          <p:cNvPr id="36" name="Google Shape;36;p4"/>
          <p:cNvSpPr txBox="1"/>
          <p:nvPr>
            <p:ph idx="1" type="body"/>
          </p:nvPr>
        </p:nvSpPr>
        <p:spPr>
          <a:xfrm>
            <a:off x="713225" y="1168075"/>
            <a:ext cx="7331100" cy="34359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Clr>
                <a:srgbClr val="04445A"/>
              </a:buClr>
              <a:buSzPts val="2500"/>
              <a:buAutoNum type="arabicPeriod"/>
              <a:defRPr sz="1100">
                <a:solidFill>
                  <a:schemeClr val="accent6"/>
                </a:solidFill>
              </a:defRPr>
            </a:lvl1pPr>
            <a:lvl2pPr indent="-317500" lvl="1" marL="914400">
              <a:spcBef>
                <a:spcPts val="0"/>
              </a:spcBef>
              <a:spcAft>
                <a:spcPts val="0"/>
              </a:spcAft>
              <a:buClr>
                <a:srgbClr val="04445A"/>
              </a:buClr>
              <a:buSzPts val="1400"/>
              <a:buFont typeface="Didact Gothic"/>
              <a:buAutoNum type="alphaLcPeriod"/>
              <a:defRPr>
                <a:solidFill>
                  <a:schemeClr val="accent6"/>
                </a:solidFill>
              </a:defRPr>
            </a:lvl2pPr>
            <a:lvl3pPr indent="-317500" lvl="2" marL="1371600">
              <a:spcBef>
                <a:spcPts val="0"/>
              </a:spcBef>
              <a:spcAft>
                <a:spcPts val="0"/>
              </a:spcAft>
              <a:buClr>
                <a:srgbClr val="04445A"/>
              </a:buClr>
              <a:buSzPts val="1400"/>
              <a:buFont typeface="Didact Gothic"/>
              <a:buAutoNum type="romanLcPeriod"/>
              <a:defRPr>
                <a:solidFill>
                  <a:schemeClr val="accent6"/>
                </a:solidFill>
              </a:defRPr>
            </a:lvl3pPr>
            <a:lvl4pPr indent="-317500" lvl="3" marL="1828800">
              <a:spcBef>
                <a:spcPts val="0"/>
              </a:spcBef>
              <a:spcAft>
                <a:spcPts val="0"/>
              </a:spcAft>
              <a:buClr>
                <a:srgbClr val="04445A"/>
              </a:buClr>
              <a:buSzPts val="1400"/>
              <a:buFont typeface="Didact Gothic"/>
              <a:buAutoNum type="arabicPeriod"/>
              <a:defRPr>
                <a:solidFill>
                  <a:schemeClr val="accent6"/>
                </a:solidFill>
              </a:defRPr>
            </a:lvl4pPr>
            <a:lvl5pPr indent="-317500" lvl="4" marL="2286000">
              <a:spcBef>
                <a:spcPts val="0"/>
              </a:spcBef>
              <a:spcAft>
                <a:spcPts val="0"/>
              </a:spcAft>
              <a:buClr>
                <a:srgbClr val="04445A"/>
              </a:buClr>
              <a:buSzPts val="1400"/>
              <a:buFont typeface="Didact Gothic"/>
              <a:buAutoNum type="alphaLcPeriod"/>
              <a:defRPr>
                <a:solidFill>
                  <a:schemeClr val="accent6"/>
                </a:solidFill>
              </a:defRPr>
            </a:lvl5pPr>
            <a:lvl6pPr indent="-317500" lvl="5" marL="2743200">
              <a:spcBef>
                <a:spcPts val="0"/>
              </a:spcBef>
              <a:spcAft>
                <a:spcPts val="0"/>
              </a:spcAft>
              <a:buClr>
                <a:srgbClr val="04445A"/>
              </a:buClr>
              <a:buSzPts val="1400"/>
              <a:buFont typeface="Didact Gothic"/>
              <a:buAutoNum type="romanLcPeriod"/>
              <a:defRPr>
                <a:solidFill>
                  <a:schemeClr val="accent6"/>
                </a:solidFill>
              </a:defRPr>
            </a:lvl6pPr>
            <a:lvl7pPr indent="-317500" lvl="6" marL="3200400">
              <a:spcBef>
                <a:spcPts val="0"/>
              </a:spcBef>
              <a:spcAft>
                <a:spcPts val="0"/>
              </a:spcAft>
              <a:buClr>
                <a:srgbClr val="04445A"/>
              </a:buClr>
              <a:buSzPts val="1400"/>
              <a:buFont typeface="Didact Gothic"/>
              <a:buAutoNum type="arabicPeriod"/>
              <a:defRPr>
                <a:solidFill>
                  <a:schemeClr val="accent6"/>
                </a:solidFill>
              </a:defRPr>
            </a:lvl7pPr>
            <a:lvl8pPr indent="-317500" lvl="7" marL="3657600">
              <a:spcBef>
                <a:spcPts val="0"/>
              </a:spcBef>
              <a:spcAft>
                <a:spcPts val="0"/>
              </a:spcAft>
              <a:buClr>
                <a:srgbClr val="04445A"/>
              </a:buClr>
              <a:buSzPts val="1400"/>
              <a:buFont typeface="Didact Gothic"/>
              <a:buAutoNum type="alphaLcPeriod"/>
              <a:defRPr>
                <a:solidFill>
                  <a:schemeClr val="accent6"/>
                </a:solidFill>
              </a:defRPr>
            </a:lvl8pPr>
            <a:lvl9pPr indent="-317500" lvl="8" marL="4114800">
              <a:spcBef>
                <a:spcPts val="0"/>
              </a:spcBef>
              <a:spcAft>
                <a:spcPts val="0"/>
              </a:spcAft>
              <a:buClr>
                <a:srgbClr val="04445A"/>
              </a:buClr>
              <a:buSzPts val="1400"/>
              <a:buFont typeface="Didact Gothic"/>
              <a:buAutoNum type="romanLcPeriod"/>
              <a:defRPr>
                <a:solidFill>
                  <a:schemeClr val="accent6"/>
                </a:solidFill>
              </a:defRPr>
            </a:lvl9pPr>
          </a:lstStyle>
          <a:p/>
        </p:txBody>
      </p:sp>
      <p:sp>
        <p:nvSpPr>
          <p:cNvPr id="37" name="Google Shape;37;p4"/>
          <p:cNvSpPr/>
          <p:nvPr/>
        </p:nvSpPr>
        <p:spPr>
          <a:xfrm flipH="1">
            <a:off x="8006760" y="4784086"/>
            <a:ext cx="1137240" cy="147015"/>
          </a:xfrm>
          <a:custGeom>
            <a:rect b="b" l="l" r="r" t="t"/>
            <a:pathLst>
              <a:path extrusionOk="0" h="2904" w="22464">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a:off x="5461993" y="4175225"/>
            <a:ext cx="3682007" cy="332961"/>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433" name="Shape 433"/>
        <p:cNvGrpSpPr/>
        <p:nvPr/>
      </p:nvGrpSpPr>
      <p:grpSpPr>
        <a:xfrm>
          <a:off x="0" y="0"/>
          <a:ext cx="0" cy="0"/>
          <a:chOff x="0" y="0"/>
          <a:chExt cx="0" cy="0"/>
        </a:xfrm>
      </p:grpSpPr>
      <p:sp>
        <p:nvSpPr>
          <p:cNvPr id="434" name="Google Shape;434;p31"/>
          <p:cNvSpPr txBox="1"/>
          <p:nvPr>
            <p:ph type="title"/>
          </p:nvPr>
        </p:nvSpPr>
        <p:spPr>
          <a:xfrm>
            <a:off x="713225" y="537600"/>
            <a:ext cx="55215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435" name="Google Shape;435;p31"/>
          <p:cNvSpPr txBox="1"/>
          <p:nvPr>
            <p:ph idx="2" type="title"/>
          </p:nvPr>
        </p:nvSpPr>
        <p:spPr>
          <a:xfrm>
            <a:off x="1817400" y="3221925"/>
            <a:ext cx="16752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436" name="Google Shape;436;p31"/>
          <p:cNvSpPr txBox="1"/>
          <p:nvPr>
            <p:ph idx="1" type="subTitle"/>
          </p:nvPr>
        </p:nvSpPr>
        <p:spPr>
          <a:xfrm>
            <a:off x="1485150" y="3645774"/>
            <a:ext cx="2339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7" name="Google Shape;437;p31"/>
          <p:cNvSpPr txBox="1"/>
          <p:nvPr>
            <p:ph idx="3" type="title"/>
          </p:nvPr>
        </p:nvSpPr>
        <p:spPr>
          <a:xfrm>
            <a:off x="5651400" y="3221925"/>
            <a:ext cx="1675200" cy="30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lgn="ctr">
              <a:spcBef>
                <a:spcPts val="0"/>
              </a:spcBef>
              <a:spcAft>
                <a:spcPts val="0"/>
              </a:spcAft>
              <a:buSzPts val="3000"/>
              <a:buNone/>
              <a:defRPr>
                <a:latin typeface="Poppins"/>
                <a:ea typeface="Poppins"/>
                <a:cs typeface="Poppins"/>
                <a:sym typeface="Poppins"/>
              </a:defRPr>
            </a:lvl2pPr>
            <a:lvl3pPr lvl="2" rtl="0" algn="ctr">
              <a:spcBef>
                <a:spcPts val="0"/>
              </a:spcBef>
              <a:spcAft>
                <a:spcPts val="0"/>
              </a:spcAft>
              <a:buSzPts val="3000"/>
              <a:buNone/>
              <a:defRPr>
                <a:latin typeface="Poppins"/>
                <a:ea typeface="Poppins"/>
                <a:cs typeface="Poppins"/>
                <a:sym typeface="Poppins"/>
              </a:defRPr>
            </a:lvl3pPr>
            <a:lvl4pPr lvl="3" rtl="0" algn="ctr">
              <a:spcBef>
                <a:spcPts val="0"/>
              </a:spcBef>
              <a:spcAft>
                <a:spcPts val="0"/>
              </a:spcAft>
              <a:buSzPts val="3000"/>
              <a:buNone/>
              <a:defRPr>
                <a:latin typeface="Poppins"/>
                <a:ea typeface="Poppins"/>
                <a:cs typeface="Poppins"/>
                <a:sym typeface="Poppins"/>
              </a:defRPr>
            </a:lvl4pPr>
            <a:lvl5pPr lvl="4" rtl="0" algn="ctr">
              <a:spcBef>
                <a:spcPts val="0"/>
              </a:spcBef>
              <a:spcAft>
                <a:spcPts val="0"/>
              </a:spcAft>
              <a:buSzPts val="3000"/>
              <a:buNone/>
              <a:defRPr>
                <a:latin typeface="Poppins"/>
                <a:ea typeface="Poppins"/>
                <a:cs typeface="Poppins"/>
                <a:sym typeface="Poppins"/>
              </a:defRPr>
            </a:lvl5pPr>
            <a:lvl6pPr lvl="5" rtl="0" algn="ctr">
              <a:spcBef>
                <a:spcPts val="0"/>
              </a:spcBef>
              <a:spcAft>
                <a:spcPts val="0"/>
              </a:spcAft>
              <a:buSzPts val="3000"/>
              <a:buNone/>
              <a:defRPr>
                <a:latin typeface="Poppins"/>
                <a:ea typeface="Poppins"/>
                <a:cs typeface="Poppins"/>
                <a:sym typeface="Poppins"/>
              </a:defRPr>
            </a:lvl6pPr>
            <a:lvl7pPr lvl="6" rtl="0" algn="ctr">
              <a:spcBef>
                <a:spcPts val="0"/>
              </a:spcBef>
              <a:spcAft>
                <a:spcPts val="0"/>
              </a:spcAft>
              <a:buSzPts val="3000"/>
              <a:buNone/>
              <a:defRPr>
                <a:latin typeface="Poppins"/>
                <a:ea typeface="Poppins"/>
                <a:cs typeface="Poppins"/>
                <a:sym typeface="Poppins"/>
              </a:defRPr>
            </a:lvl7pPr>
            <a:lvl8pPr lvl="7" rtl="0" algn="ctr">
              <a:spcBef>
                <a:spcPts val="0"/>
              </a:spcBef>
              <a:spcAft>
                <a:spcPts val="0"/>
              </a:spcAft>
              <a:buSzPts val="3000"/>
              <a:buNone/>
              <a:defRPr>
                <a:latin typeface="Poppins"/>
                <a:ea typeface="Poppins"/>
                <a:cs typeface="Poppins"/>
                <a:sym typeface="Poppins"/>
              </a:defRPr>
            </a:lvl8pPr>
            <a:lvl9pPr lvl="8" rtl="0" algn="ctr">
              <a:spcBef>
                <a:spcPts val="0"/>
              </a:spcBef>
              <a:spcAft>
                <a:spcPts val="0"/>
              </a:spcAft>
              <a:buSzPts val="3000"/>
              <a:buNone/>
              <a:defRPr>
                <a:latin typeface="Poppins"/>
                <a:ea typeface="Poppins"/>
                <a:cs typeface="Poppins"/>
                <a:sym typeface="Poppins"/>
              </a:defRPr>
            </a:lvl9pPr>
          </a:lstStyle>
          <a:p/>
        </p:txBody>
      </p:sp>
      <p:sp>
        <p:nvSpPr>
          <p:cNvPr id="438" name="Google Shape;438;p31"/>
          <p:cNvSpPr txBox="1"/>
          <p:nvPr>
            <p:ph idx="4" type="subTitle"/>
          </p:nvPr>
        </p:nvSpPr>
        <p:spPr>
          <a:xfrm>
            <a:off x="5319150" y="3645774"/>
            <a:ext cx="23397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_1">
    <p:spTree>
      <p:nvGrpSpPr>
        <p:cNvPr id="439" name="Shape 439"/>
        <p:cNvGrpSpPr/>
        <p:nvPr/>
      </p:nvGrpSpPr>
      <p:grpSpPr>
        <a:xfrm>
          <a:off x="0" y="0"/>
          <a:ext cx="0" cy="0"/>
          <a:chOff x="0" y="0"/>
          <a:chExt cx="0" cy="0"/>
        </a:xfrm>
      </p:grpSpPr>
      <p:sp>
        <p:nvSpPr>
          <p:cNvPr id="440" name="Google Shape;440;p32"/>
          <p:cNvSpPr txBox="1"/>
          <p:nvPr>
            <p:ph type="title"/>
          </p:nvPr>
        </p:nvSpPr>
        <p:spPr>
          <a:xfrm>
            <a:off x="2098350" y="2044563"/>
            <a:ext cx="4947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28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441" name="Google Shape;441;p32"/>
          <p:cNvSpPr txBox="1"/>
          <p:nvPr>
            <p:ph idx="1" type="subTitle"/>
          </p:nvPr>
        </p:nvSpPr>
        <p:spPr>
          <a:xfrm>
            <a:off x="2098350" y="838488"/>
            <a:ext cx="4947300" cy="11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2" name="Google Shape;442;p32"/>
          <p:cNvSpPr/>
          <p:nvPr/>
        </p:nvSpPr>
        <p:spPr>
          <a:xfrm>
            <a:off x="7262675" y="2570550"/>
            <a:ext cx="1526400" cy="1526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2"/>
          <p:cNvGrpSpPr/>
          <p:nvPr/>
        </p:nvGrpSpPr>
        <p:grpSpPr>
          <a:xfrm>
            <a:off x="-556900" y="2318817"/>
            <a:ext cx="2540247" cy="2381442"/>
            <a:chOff x="0" y="2372765"/>
            <a:chExt cx="2893550" cy="2712657"/>
          </a:xfrm>
        </p:grpSpPr>
        <p:sp>
          <p:nvSpPr>
            <p:cNvPr id="444" name="Google Shape;444;p32"/>
            <p:cNvSpPr/>
            <p:nvPr/>
          </p:nvSpPr>
          <p:spPr>
            <a:xfrm>
              <a:off x="0" y="2372765"/>
              <a:ext cx="2893550" cy="1361820"/>
            </a:xfrm>
            <a:custGeom>
              <a:rect b="b" l="l" r="r" t="t"/>
              <a:pathLst>
                <a:path extrusionOk="0" h="27788" w="59043">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922020" y="2372765"/>
              <a:ext cx="608183" cy="1361820"/>
            </a:xfrm>
            <a:custGeom>
              <a:rect b="b" l="l" r="r" t="t"/>
              <a:pathLst>
                <a:path extrusionOk="0" h="27788" w="12410">
                  <a:moveTo>
                    <a:pt x="12409" y="1"/>
                  </a:moveTo>
                  <a:lnTo>
                    <a:pt x="0" y="18380"/>
                  </a:lnTo>
                  <a:lnTo>
                    <a:pt x="2235" y="27787"/>
                  </a:lnTo>
                  <a:lnTo>
                    <a:pt x="7572" y="19448"/>
                  </a:lnTo>
                  <a:lnTo>
                    <a:pt x="12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0" y="3484394"/>
              <a:ext cx="580396" cy="250183"/>
            </a:xfrm>
            <a:custGeom>
              <a:rect b="b" l="l" r="r" t="t"/>
              <a:pathLst>
                <a:path extrusionOk="0" h="5105" w="11843">
                  <a:moveTo>
                    <a:pt x="2569" y="0"/>
                  </a:moveTo>
                  <a:lnTo>
                    <a:pt x="1" y="5104"/>
                  </a:lnTo>
                  <a:lnTo>
                    <a:pt x="11843" y="5104"/>
                  </a:lnTo>
                  <a:lnTo>
                    <a:pt x="25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031551" y="3325807"/>
              <a:ext cx="498651" cy="408772"/>
            </a:xfrm>
            <a:custGeom>
              <a:rect b="b" l="l" r="r" t="t"/>
              <a:pathLst>
                <a:path extrusionOk="0" h="8341" w="10175">
                  <a:moveTo>
                    <a:pt x="5337" y="1"/>
                  </a:moveTo>
                  <a:lnTo>
                    <a:pt x="0" y="8340"/>
                  </a:lnTo>
                  <a:lnTo>
                    <a:pt x="10174" y="8340"/>
                  </a:lnTo>
                  <a:lnTo>
                    <a:pt x="53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968223" y="3273516"/>
              <a:ext cx="443077" cy="461063"/>
            </a:xfrm>
            <a:custGeom>
              <a:rect b="b" l="l" r="r" t="t"/>
              <a:pathLst>
                <a:path extrusionOk="0" h="9408" w="9041">
                  <a:moveTo>
                    <a:pt x="5605" y="0"/>
                  </a:moveTo>
                  <a:lnTo>
                    <a:pt x="1" y="9407"/>
                  </a:lnTo>
                  <a:lnTo>
                    <a:pt x="8740" y="9407"/>
                  </a:lnTo>
                  <a:lnTo>
                    <a:pt x="9041" y="6438"/>
                  </a:lnTo>
                  <a:lnTo>
                    <a:pt x="56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968223" y="3273516"/>
              <a:ext cx="274687" cy="461063"/>
            </a:xfrm>
            <a:custGeom>
              <a:rect b="b" l="l" r="r" t="t"/>
              <a:pathLst>
                <a:path extrusionOk="0" h="9408" w="5605">
                  <a:moveTo>
                    <a:pt x="5605" y="0"/>
                  </a:moveTo>
                  <a:lnTo>
                    <a:pt x="1" y="9407"/>
                  </a:lnTo>
                  <a:lnTo>
                    <a:pt x="4504" y="9407"/>
                  </a:lnTo>
                  <a:cubicBezTo>
                    <a:pt x="3870" y="9407"/>
                    <a:pt x="5605" y="1"/>
                    <a:pt x="5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580342" y="3273516"/>
              <a:ext cx="451261" cy="461063"/>
            </a:xfrm>
            <a:custGeom>
              <a:rect b="b" l="l" r="r" t="t"/>
              <a:pathLst>
                <a:path extrusionOk="0" h="9408" w="9208">
                  <a:moveTo>
                    <a:pt x="6972" y="0"/>
                  </a:moveTo>
                  <a:lnTo>
                    <a:pt x="1" y="1835"/>
                  </a:lnTo>
                  <a:lnTo>
                    <a:pt x="6072" y="7172"/>
                  </a:lnTo>
                  <a:lnTo>
                    <a:pt x="6972" y="4303"/>
                  </a:lnTo>
                  <a:lnTo>
                    <a:pt x="9207" y="9407"/>
                  </a:lnTo>
                  <a:lnTo>
                    <a:pt x="6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293101" y="2372765"/>
              <a:ext cx="675176" cy="1157459"/>
            </a:xfrm>
            <a:custGeom>
              <a:rect b="b" l="l" r="r" t="t"/>
              <a:pathLst>
                <a:path extrusionOk="0" h="23618" w="13777">
                  <a:moveTo>
                    <a:pt x="4837" y="1"/>
                  </a:moveTo>
                  <a:lnTo>
                    <a:pt x="0" y="19448"/>
                  </a:lnTo>
                  <a:lnTo>
                    <a:pt x="3136" y="12343"/>
                  </a:lnTo>
                  <a:lnTo>
                    <a:pt x="5638" y="11709"/>
                  </a:lnTo>
                  <a:lnTo>
                    <a:pt x="8606" y="17513"/>
                  </a:lnTo>
                  <a:lnTo>
                    <a:pt x="13777" y="23617"/>
                  </a:lnTo>
                  <a:lnTo>
                    <a:pt x="11308" y="17380"/>
                  </a:lnTo>
                  <a:lnTo>
                    <a:pt x="10675" y="11709"/>
                  </a:lnTo>
                  <a:lnTo>
                    <a:pt x="48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293101" y="2946541"/>
              <a:ext cx="276304" cy="788041"/>
            </a:xfrm>
            <a:custGeom>
              <a:rect b="b" l="l" r="r" t="t"/>
              <a:pathLst>
                <a:path extrusionOk="0" h="16080" w="5638">
                  <a:moveTo>
                    <a:pt x="5638" y="1"/>
                  </a:moveTo>
                  <a:lnTo>
                    <a:pt x="3136" y="635"/>
                  </a:lnTo>
                  <a:lnTo>
                    <a:pt x="0" y="7740"/>
                  </a:lnTo>
                  <a:lnTo>
                    <a:pt x="4837" y="16079"/>
                  </a:lnTo>
                  <a:lnTo>
                    <a:pt x="3136" y="9441"/>
                  </a:lnTo>
                  <a:lnTo>
                    <a:pt x="5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25899" y="3484394"/>
              <a:ext cx="251801" cy="250183"/>
            </a:xfrm>
            <a:custGeom>
              <a:rect b="b" l="l" r="r" t="t"/>
              <a:pathLst>
                <a:path extrusionOk="0" h="5105" w="5138">
                  <a:moveTo>
                    <a:pt x="0" y="0"/>
                  </a:moveTo>
                  <a:lnTo>
                    <a:pt x="2802" y="5104"/>
                  </a:lnTo>
                  <a:lnTo>
                    <a:pt x="5137" y="510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flipH="1" rot="10800000">
              <a:off x="0" y="3723602"/>
              <a:ext cx="2893550" cy="1361820"/>
            </a:xfrm>
            <a:custGeom>
              <a:rect b="b" l="l" r="r" t="t"/>
              <a:pathLst>
                <a:path extrusionOk="0" h="27788" w="59043">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2"/>
          <p:cNvSpPr/>
          <p:nvPr/>
        </p:nvSpPr>
        <p:spPr>
          <a:xfrm>
            <a:off x="825" y="3517500"/>
            <a:ext cx="9144064" cy="1626058"/>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80511" y="1541975"/>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flipH="1">
            <a:off x="1129311" y="197371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8430786" y="283626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59" name="Shape 459"/>
        <p:cNvGrpSpPr/>
        <p:nvPr/>
      </p:nvGrpSpPr>
      <p:grpSpPr>
        <a:xfrm>
          <a:off x="0" y="0"/>
          <a:ext cx="0" cy="0"/>
          <a:chOff x="0" y="0"/>
          <a:chExt cx="0" cy="0"/>
        </a:xfrm>
      </p:grpSpPr>
      <p:sp>
        <p:nvSpPr>
          <p:cNvPr id="460" name="Google Shape;460;p33"/>
          <p:cNvSpPr txBox="1"/>
          <p:nvPr>
            <p:ph type="title"/>
          </p:nvPr>
        </p:nvSpPr>
        <p:spPr>
          <a:xfrm>
            <a:off x="1432925" y="752800"/>
            <a:ext cx="3306600" cy="89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1" name="Google Shape;461;p33"/>
          <p:cNvSpPr txBox="1"/>
          <p:nvPr/>
        </p:nvSpPr>
        <p:spPr>
          <a:xfrm>
            <a:off x="1325850" y="3430587"/>
            <a:ext cx="3528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FFFFFF"/>
                </a:solidFill>
                <a:latin typeface="Poppins"/>
                <a:ea typeface="Poppins"/>
                <a:cs typeface="Poppins"/>
                <a:sym typeface="Poppins"/>
              </a:rPr>
              <a:t>CREDITS: This presentation template was created by </a:t>
            </a:r>
            <a:r>
              <a:rPr b="1" lang="en" sz="1200">
                <a:solidFill>
                  <a:srgbClr val="FFFFFF"/>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rgbClr val="FFFFFF"/>
                </a:solidFill>
                <a:latin typeface="Poppins"/>
                <a:ea typeface="Poppins"/>
                <a:cs typeface="Poppins"/>
                <a:sym typeface="Poppins"/>
              </a:rPr>
              <a:t>, including icons by </a:t>
            </a:r>
            <a:r>
              <a:rPr b="1" lang="en" sz="1200">
                <a:solidFill>
                  <a:srgbClr val="FFFFFF"/>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rgbClr val="FFFFFF"/>
                </a:solidFill>
                <a:latin typeface="Poppins"/>
                <a:ea typeface="Poppins"/>
                <a:cs typeface="Poppins"/>
                <a:sym typeface="Poppins"/>
              </a:rPr>
              <a:t>, infographics &amp; images by </a:t>
            </a:r>
            <a:r>
              <a:rPr b="1" lang="en" sz="1200">
                <a:solidFill>
                  <a:srgbClr val="FFFFFF"/>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rgbClr val="FFFFFF"/>
                </a:solidFill>
                <a:latin typeface="Poppins"/>
                <a:ea typeface="Poppins"/>
                <a:cs typeface="Poppins"/>
                <a:sym typeface="Poppins"/>
              </a:rPr>
              <a:t> </a:t>
            </a:r>
            <a:endParaRPr sz="1200">
              <a:solidFill>
                <a:srgbClr val="FFFFFF"/>
              </a:solidFill>
              <a:latin typeface="Poppins"/>
              <a:ea typeface="Poppins"/>
              <a:cs typeface="Poppins"/>
              <a:sym typeface="Poppins"/>
            </a:endParaRPr>
          </a:p>
        </p:txBody>
      </p:sp>
      <p:sp>
        <p:nvSpPr>
          <p:cNvPr id="462" name="Google Shape;462;p33"/>
          <p:cNvSpPr txBox="1"/>
          <p:nvPr>
            <p:ph idx="1" type="subTitle"/>
          </p:nvPr>
        </p:nvSpPr>
        <p:spPr>
          <a:xfrm>
            <a:off x="1437816" y="1952596"/>
            <a:ext cx="3306600" cy="122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3" name="Google Shape;463;p33"/>
          <p:cNvSpPr/>
          <p:nvPr/>
        </p:nvSpPr>
        <p:spPr>
          <a:xfrm>
            <a:off x="825" y="2561800"/>
            <a:ext cx="9144064" cy="2581709"/>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3"/>
          <p:cNvGrpSpPr/>
          <p:nvPr/>
        </p:nvGrpSpPr>
        <p:grpSpPr>
          <a:xfrm>
            <a:off x="5104494" y="1347281"/>
            <a:ext cx="1774420" cy="2448972"/>
            <a:chOff x="4833750" y="783525"/>
            <a:chExt cx="2141467" cy="2955553"/>
          </a:xfrm>
        </p:grpSpPr>
        <p:sp>
          <p:nvSpPr>
            <p:cNvPr id="465" name="Google Shape;465;p33"/>
            <p:cNvSpPr/>
            <p:nvPr/>
          </p:nvSpPr>
          <p:spPr>
            <a:xfrm>
              <a:off x="4833750" y="783525"/>
              <a:ext cx="2141467" cy="1477778"/>
            </a:xfrm>
            <a:custGeom>
              <a:rect b="b" l="l" r="r" t="t"/>
              <a:pathLst>
                <a:path extrusionOk="0" h="36394" w="52739">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4833750" y="783525"/>
              <a:ext cx="1148634" cy="1477778"/>
            </a:xfrm>
            <a:custGeom>
              <a:rect b="b" l="l" r="r" t="t"/>
              <a:pathLst>
                <a:path extrusionOk="0" h="36394" w="28288">
                  <a:moveTo>
                    <a:pt x="13477" y="1"/>
                  </a:moveTo>
                  <a:lnTo>
                    <a:pt x="4704" y="7006"/>
                  </a:lnTo>
                  <a:lnTo>
                    <a:pt x="4004" y="16313"/>
                  </a:lnTo>
                  <a:lnTo>
                    <a:pt x="1" y="23885"/>
                  </a:lnTo>
                  <a:lnTo>
                    <a:pt x="1" y="36394"/>
                  </a:lnTo>
                  <a:lnTo>
                    <a:pt x="28288" y="36394"/>
                  </a:lnTo>
                  <a:lnTo>
                    <a:pt x="21116" y="27988"/>
                  </a:lnTo>
                  <a:lnTo>
                    <a:pt x="14678" y="24352"/>
                  </a:lnTo>
                  <a:lnTo>
                    <a:pt x="15378" y="12777"/>
                  </a:lnTo>
                  <a:lnTo>
                    <a:pt x="11709" y="6039"/>
                  </a:lnTo>
                  <a:lnTo>
                    <a:pt x="13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6166571" y="1067964"/>
              <a:ext cx="274977" cy="302101"/>
            </a:xfrm>
            <a:custGeom>
              <a:rect b="b" l="l" r="r" t="t"/>
              <a:pathLst>
                <a:path extrusionOk="0" h="7440" w="6772">
                  <a:moveTo>
                    <a:pt x="0" y="1"/>
                  </a:moveTo>
                  <a:lnTo>
                    <a:pt x="2535" y="802"/>
                  </a:lnTo>
                  <a:lnTo>
                    <a:pt x="6772" y="7440"/>
                  </a:lnTo>
                  <a:lnTo>
                    <a:pt x="37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5519123" y="783525"/>
              <a:ext cx="283139" cy="284479"/>
            </a:xfrm>
            <a:custGeom>
              <a:rect b="b" l="l" r="r" t="t"/>
              <a:pathLst>
                <a:path extrusionOk="0" h="7006" w="6973">
                  <a:moveTo>
                    <a:pt x="4370" y="1"/>
                  </a:moveTo>
                  <a:lnTo>
                    <a:pt x="1" y="3770"/>
                  </a:lnTo>
                  <a:lnTo>
                    <a:pt x="6972" y="7006"/>
                  </a:lnTo>
                  <a:lnTo>
                    <a:pt x="4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6738168" y="1934842"/>
              <a:ext cx="128677" cy="205908"/>
            </a:xfrm>
            <a:custGeom>
              <a:rect b="b" l="l" r="r" t="t"/>
              <a:pathLst>
                <a:path extrusionOk="0" h="5071" w="3169">
                  <a:moveTo>
                    <a:pt x="0" y="1"/>
                  </a:moveTo>
                  <a:lnTo>
                    <a:pt x="2202" y="5071"/>
                  </a:lnTo>
                  <a:lnTo>
                    <a:pt x="3169" y="3703"/>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5454114" y="1302296"/>
              <a:ext cx="423997" cy="67770"/>
            </a:xfrm>
            <a:custGeom>
              <a:rect b="b" l="l" r="r" t="t"/>
              <a:pathLst>
                <a:path extrusionOk="0" h="1669" w="10442">
                  <a:moveTo>
                    <a:pt x="100" y="1"/>
                  </a:moveTo>
                  <a:lnTo>
                    <a:pt x="0" y="1669"/>
                  </a:lnTo>
                  <a:lnTo>
                    <a:pt x="10441" y="1669"/>
                  </a:lnTo>
                  <a:lnTo>
                    <a:pt x="1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6285746" y="1471619"/>
              <a:ext cx="426718" cy="789686"/>
            </a:xfrm>
            <a:custGeom>
              <a:rect b="b" l="l" r="r" t="t"/>
              <a:pathLst>
                <a:path extrusionOk="0" h="19448" w="10509">
                  <a:moveTo>
                    <a:pt x="1" y="0"/>
                  </a:moveTo>
                  <a:lnTo>
                    <a:pt x="3837" y="3503"/>
                  </a:lnTo>
                  <a:lnTo>
                    <a:pt x="5238" y="12543"/>
                  </a:lnTo>
                  <a:lnTo>
                    <a:pt x="2469" y="6939"/>
                  </a:lnTo>
                  <a:lnTo>
                    <a:pt x="5238" y="19448"/>
                  </a:lnTo>
                  <a:lnTo>
                    <a:pt x="10508" y="19448"/>
                  </a:lnTo>
                  <a:lnTo>
                    <a:pt x="4404" y="250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5429710" y="1370025"/>
              <a:ext cx="448401" cy="549954"/>
            </a:xfrm>
            <a:custGeom>
              <a:rect b="b" l="l" r="r" t="t"/>
              <a:pathLst>
                <a:path extrusionOk="0" h="13544" w="11043">
                  <a:moveTo>
                    <a:pt x="601" y="1"/>
                  </a:moveTo>
                  <a:lnTo>
                    <a:pt x="1" y="9908"/>
                  </a:lnTo>
                  <a:lnTo>
                    <a:pt x="6439" y="13544"/>
                  </a:lnTo>
                  <a:lnTo>
                    <a:pt x="110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5937639" y="944727"/>
              <a:ext cx="251995" cy="415876"/>
            </a:xfrm>
            <a:custGeom>
              <a:rect b="b" l="l" r="r" t="t"/>
              <a:pathLst>
                <a:path extrusionOk="0" h="10242" w="6206">
                  <a:moveTo>
                    <a:pt x="1" y="0"/>
                  </a:moveTo>
                  <a:lnTo>
                    <a:pt x="1502" y="3336"/>
                  </a:lnTo>
                  <a:lnTo>
                    <a:pt x="2102" y="3036"/>
                  </a:lnTo>
                  <a:lnTo>
                    <a:pt x="6205" y="10241"/>
                  </a:lnTo>
                  <a:lnTo>
                    <a:pt x="3470" y="303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5429710" y="894620"/>
              <a:ext cx="331905" cy="456481"/>
            </a:xfrm>
            <a:custGeom>
              <a:rect b="b" l="l" r="r" t="t"/>
              <a:pathLst>
                <a:path extrusionOk="0" h="11242" w="8174">
                  <a:moveTo>
                    <a:pt x="1" y="0"/>
                  </a:moveTo>
                  <a:lnTo>
                    <a:pt x="2203" y="4804"/>
                  </a:lnTo>
                  <a:lnTo>
                    <a:pt x="5538" y="10808"/>
                  </a:lnTo>
                  <a:lnTo>
                    <a:pt x="8173" y="11242"/>
                  </a:lnTo>
                  <a:lnTo>
                    <a:pt x="2970" y="48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5454114" y="1784481"/>
              <a:ext cx="331865" cy="476825"/>
            </a:xfrm>
            <a:custGeom>
              <a:rect b="b" l="l" r="r" t="t"/>
              <a:pathLst>
                <a:path extrusionOk="0" h="11743" w="8173">
                  <a:moveTo>
                    <a:pt x="0" y="1"/>
                  </a:moveTo>
                  <a:lnTo>
                    <a:pt x="2736" y="4337"/>
                  </a:lnTo>
                  <a:lnTo>
                    <a:pt x="2736" y="11743"/>
                  </a:lnTo>
                  <a:lnTo>
                    <a:pt x="8173" y="11743"/>
                  </a:lnTo>
                  <a:lnTo>
                    <a:pt x="4337" y="370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4958367" y="1445875"/>
              <a:ext cx="237093" cy="77231"/>
            </a:xfrm>
            <a:custGeom>
              <a:rect b="b" l="l" r="r" t="t"/>
              <a:pathLst>
                <a:path extrusionOk="0" h="1902" w="5839">
                  <a:moveTo>
                    <a:pt x="935" y="1"/>
                  </a:moveTo>
                  <a:lnTo>
                    <a:pt x="1" y="1735"/>
                  </a:lnTo>
                  <a:lnTo>
                    <a:pt x="5838" y="1902"/>
                  </a:lnTo>
                  <a:lnTo>
                    <a:pt x="9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5982345" y="1645003"/>
              <a:ext cx="233032" cy="616303"/>
            </a:xfrm>
            <a:custGeom>
              <a:rect b="b" l="l" r="r" t="t"/>
              <a:pathLst>
                <a:path extrusionOk="0" h="15178" w="5739">
                  <a:moveTo>
                    <a:pt x="1" y="0"/>
                  </a:moveTo>
                  <a:lnTo>
                    <a:pt x="2002" y="7606"/>
                  </a:lnTo>
                  <a:lnTo>
                    <a:pt x="901" y="7606"/>
                  </a:lnTo>
                  <a:lnTo>
                    <a:pt x="2002" y="15178"/>
                  </a:lnTo>
                  <a:lnTo>
                    <a:pt x="5738" y="15178"/>
                  </a:lnTo>
                  <a:lnTo>
                    <a:pt x="4404" y="760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5269889" y="1028698"/>
              <a:ext cx="188326" cy="377951"/>
            </a:xfrm>
            <a:custGeom>
              <a:rect b="b" l="l" r="r" t="t"/>
              <a:pathLst>
                <a:path extrusionOk="0" h="9308" w="4638">
                  <a:moveTo>
                    <a:pt x="968" y="1"/>
                  </a:moveTo>
                  <a:lnTo>
                    <a:pt x="968" y="6739"/>
                  </a:lnTo>
                  <a:lnTo>
                    <a:pt x="1" y="9307"/>
                  </a:lnTo>
                  <a:lnTo>
                    <a:pt x="4637" y="6739"/>
                  </a:ln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flipH="1" rot="10800000">
              <a:off x="4833750" y="2261300"/>
              <a:ext cx="2141467" cy="1477778"/>
            </a:xfrm>
            <a:custGeom>
              <a:rect b="b" l="l" r="r" t="t"/>
              <a:pathLst>
                <a:path extrusionOk="0" h="36394" w="52739">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3"/>
          <p:cNvGrpSpPr/>
          <p:nvPr/>
        </p:nvGrpSpPr>
        <p:grpSpPr>
          <a:xfrm flipH="1">
            <a:off x="7200164" y="1888690"/>
            <a:ext cx="2181562" cy="673098"/>
            <a:chOff x="799450" y="3532500"/>
            <a:chExt cx="1937100" cy="597672"/>
          </a:xfrm>
        </p:grpSpPr>
        <p:grpSp>
          <p:nvGrpSpPr>
            <p:cNvPr id="481" name="Google Shape;481;p33"/>
            <p:cNvGrpSpPr/>
            <p:nvPr/>
          </p:nvGrpSpPr>
          <p:grpSpPr>
            <a:xfrm>
              <a:off x="883550" y="3532500"/>
              <a:ext cx="1754875" cy="355800"/>
              <a:chOff x="883550" y="3532500"/>
              <a:chExt cx="1754875" cy="355800"/>
            </a:xfrm>
          </p:grpSpPr>
          <p:sp>
            <p:nvSpPr>
              <p:cNvPr id="482" name="Google Shape;482;p33"/>
              <p:cNvSpPr/>
              <p:nvPr/>
            </p:nvSpPr>
            <p:spPr>
              <a:xfrm>
                <a:off x="1031075" y="3557600"/>
                <a:ext cx="1369225" cy="36100"/>
              </a:xfrm>
              <a:custGeom>
                <a:rect b="b" l="l" r="r" t="t"/>
                <a:pathLst>
                  <a:path extrusionOk="0" h="1444" w="54769">
                    <a:moveTo>
                      <a:pt x="0" y="381"/>
                    </a:moveTo>
                    <a:cubicBezTo>
                      <a:pt x="5112" y="556"/>
                      <a:pt x="21543" y="1492"/>
                      <a:pt x="30671" y="1428"/>
                    </a:cubicBezTo>
                    <a:cubicBezTo>
                      <a:pt x="39799" y="1365"/>
                      <a:pt x="50753" y="238"/>
                      <a:pt x="54769" y="0"/>
                    </a:cubicBezTo>
                  </a:path>
                </a:pathLst>
              </a:custGeom>
              <a:noFill/>
              <a:ln cap="flat" cmpd="sng" w="9525">
                <a:solidFill>
                  <a:srgbClr val="FFFFFF"/>
                </a:solidFill>
                <a:prstDash val="solid"/>
                <a:round/>
                <a:headEnd len="med" w="med" type="none"/>
                <a:tailEnd len="med" w="med" type="none"/>
              </a:ln>
            </p:spPr>
          </p:sp>
          <p:cxnSp>
            <p:nvCxnSpPr>
              <p:cNvPr id="483" name="Google Shape;483;p33"/>
              <p:cNvCxnSpPr/>
              <p:nvPr/>
            </p:nvCxnSpPr>
            <p:spPr>
              <a:xfrm flipH="1" rot="10800000">
                <a:off x="883550" y="3581550"/>
                <a:ext cx="143700" cy="301500"/>
              </a:xfrm>
              <a:prstGeom prst="straightConnector1">
                <a:avLst/>
              </a:prstGeom>
              <a:noFill/>
              <a:ln cap="flat" cmpd="sng" w="9525">
                <a:solidFill>
                  <a:srgbClr val="FFFFFF"/>
                </a:solidFill>
                <a:prstDash val="solid"/>
                <a:round/>
                <a:headEnd len="med" w="med" type="none"/>
                <a:tailEnd len="med" w="med" type="none"/>
              </a:ln>
            </p:spPr>
          </p:cxnSp>
          <p:cxnSp>
            <p:nvCxnSpPr>
              <p:cNvPr id="484" name="Google Shape;484;p33"/>
              <p:cNvCxnSpPr/>
              <p:nvPr/>
            </p:nvCxnSpPr>
            <p:spPr>
              <a:xfrm flipH="1" rot="10800000">
                <a:off x="966900" y="3584925"/>
                <a:ext cx="62400" cy="297900"/>
              </a:xfrm>
              <a:prstGeom prst="straightConnector1">
                <a:avLst/>
              </a:prstGeom>
              <a:noFill/>
              <a:ln cap="flat" cmpd="sng" w="9525">
                <a:solidFill>
                  <a:srgbClr val="FFFFFF"/>
                </a:solidFill>
                <a:prstDash val="solid"/>
                <a:round/>
                <a:headEnd len="med" w="med" type="none"/>
                <a:tailEnd len="med" w="med" type="none"/>
              </a:ln>
            </p:spPr>
          </p:cxnSp>
          <p:cxnSp>
            <p:nvCxnSpPr>
              <p:cNvPr id="485" name="Google Shape;485;p33"/>
              <p:cNvCxnSpPr/>
              <p:nvPr/>
            </p:nvCxnSpPr>
            <p:spPr>
              <a:xfrm rot="10800000">
                <a:off x="1015125" y="3532500"/>
                <a:ext cx="108600" cy="355800"/>
              </a:xfrm>
              <a:prstGeom prst="straightConnector1">
                <a:avLst/>
              </a:prstGeom>
              <a:noFill/>
              <a:ln cap="flat" cmpd="sng" w="9525">
                <a:solidFill>
                  <a:schemeClr val="accent6"/>
                </a:solidFill>
                <a:prstDash val="solid"/>
                <a:round/>
                <a:headEnd len="med" w="med" type="none"/>
                <a:tailEnd len="med" w="med" type="oval"/>
              </a:ln>
            </p:spPr>
          </p:cxnSp>
          <p:cxnSp>
            <p:nvCxnSpPr>
              <p:cNvPr id="486" name="Google Shape;486;p33"/>
              <p:cNvCxnSpPr/>
              <p:nvPr/>
            </p:nvCxnSpPr>
            <p:spPr>
              <a:xfrm rot="10800000">
                <a:off x="2404725" y="3586050"/>
                <a:ext cx="233700" cy="297000"/>
              </a:xfrm>
              <a:prstGeom prst="straightConnector1">
                <a:avLst/>
              </a:prstGeom>
              <a:noFill/>
              <a:ln cap="flat" cmpd="sng" w="9525">
                <a:solidFill>
                  <a:srgbClr val="FFFFFF"/>
                </a:solidFill>
                <a:prstDash val="solid"/>
                <a:round/>
                <a:headEnd len="med" w="med" type="none"/>
                <a:tailEnd len="med" w="med" type="none"/>
              </a:ln>
            </p:spPr>
          </p:cxnSp>
          <p:cxnSp>
            <p:nvCxnSpPr>
              <p:cNvPr id="487" name="Google Shape;487;p33"/>
              <p:cNvCxnSpPr/>
              <p:nvPr/>
            </p:nvCxnSpPr>
            <p:spPr>
              <a:xfrm rot="10800000">
                <a:off x="2404775" y="3593325"/>
                <a:ext cx="150300" cy="289500"/>
              </a:xfrm>
              <a:prstGeom prst="straightConnector1">
                <a:avLst/>
              </a:prstGeom>
              <a:noFill/>
              <a:ln cap="flat" cmpd="sng" w="9525">
                <a:solidFill>
                  <a:srgbClr val="FFFFFF"/>
                </a:solidFill>
                <a:prstDash val="solid"/>
                <a:round/>
                <a:headEnd len="med" w="med" type="none"/>
                <a:tailEnd len="med" w="med" type="none"/>
              </a:ln>
            </p:spPr>
          </p:cxnSp>
          <p:cxnSp>
            <p:nvCxnSpPr>
              <p:cNvPr id="488" name="Google Shape;488;p33"/>
              <p:cNvCxnSpPr/>
              <p:nvPr/>
            </p:nvCxnSpPr>
            <p:spPr>
              <a:xfrm rot="10800000">
                <a:off x="2384075" y="3532500"/>
                <a:ext cx="108600" cy="355800"/>
              </a:xfrm>
              <a:prstGeom prst="straightConnector1">
                <a:avLst/>
              </a:prstGeom>
              <a:noFill/>
              <a:ln cap="flat" cmpd="sng" w="9525">
                <a:solidFill>
                  <a:schemeClr val="accent6"/>
                </a:solidFill>
                <a:prstDash val="solid"/>
                <a:round/>
                <a:headEnd len="med" w="med" type="none"/>
                <a:tailEnd len="med" w="med" type="oval"/>
              </a:ln>
            </p:spPr>
          </p:cxnSp>
        </p:grpSp>
        <p:grpSp>
          <p:nvGrpSpPr>
            <p:cNvPr id="489" name="Google Shape;489;p33"/>
            <p:cNvGrpSpPr/>
            <p:nvPr/>
          </p:nvGrpSpPr>
          <p:grpSpPr>
            <a:xfrm>
              <a:off x="799450" y="3882200"/>
              <a:ext cx="1937100" cy="247972"/>
              <a:chOff x="799450" y="3882200"/>
              <a:chExt cx="1937100" cy="247972"/>
            </a:xfrm>
          </p:grpSpPr>
          <p:grpSp>
            <p:nvGrpSpPr>
              <p:cNvPr id="490" name="Google Shape;490;p33"/>
              <p:cNvGrpSpPr/>
              <p:nvPr/>
            </p:nvGrpSpPr>
            <p:grpSpPr>
              <a:xfrm>
                <a:off x="799450" y="3932909"/>
                <a:ext cx="1937100" cy="197263"/>
                <a:chOff x="799450" y="3983858"/>
                <a:chExt cx="1937100" cy="146392"/>
              </a:xfrm>
            </p:grpSpPr>
            <p:sp>
              <p:nvSpPr>
                <p:cNvPr id="491" name="Google Shape;491;p33"/>
                <p:cNvSpPr/>
                <p:nvPr/>
              </p:nvSpPr>
              <p:spPr>
                <a:xfrm rot="10800000">
                  <a:off x="814925" y="4056750"/>
                  <a:ext cx="1907400" cy="73500"/>
                </a:xfrm>
                <a:prstGeom prst="trapezoid">
                  <a:avLst>
                    <a:gd fmla="val 1534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rot="10800000">
                  <a:off x="799450" y="3983858"/>
                  <a:ext cx="1937100" cy="73500"/>
                </a:xfrm>
                <a:prstGeom prst="trapezoid">
                  <a:avLst>
                    <a:gd fmla="val 1534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3"/>
              <p:cNvGrpSpPr/>
              <p:nvPr/>
            </p:nvGrpSpPr>
            <p:grpSpPr>
              <a:xfrm>
                <a:off x="839650" y="3882200"/>
                <a:ext cx="1842600" cy="50700"/>
                <a:chOff x="839650" y="3882200"/>
                <a:chExt cx="1842600" cy="50700"/>
              </a:xfrm>
            </p:grpSpPr>
            <p:sp>
              <p:nvSpPr>
                <p:cNvPr id="494" name="Google Shape;494;p33"/>
                <p:cNvSpPr/>
                <p:nvPr/>
              </p:nvSpPr>
              <p:spPr>
                <a:xfrm>
                  <a:off x="839650" y="3882200"/>
                  <a:ext cx="1842600" cy="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3"/>
                <p:cNvGrpSpPr/>
                <p:nvPr/>
              </p:nvGrpSpPr>
              <p:grpSpPr>
                <a:xfrm>
                  <a:off x="869023" y="3894092"/>
                  <a:ext cx="1783854" cy="26904"/>
                  <a:chOff x="869023" y="3894092"/>
                  <a:chExt cx="1783854" cy="26904"/>
                </a:xfrm>
              </p:grpSpPr>
              <p:sp>
                <p:nvSpPr>
                  <p:cNvPr id="496" name="Google Shape;496;p33"/>
                  <p:cNvSpPr/>
                  <p:nvPr/>
                </p:nvSpPr>
                <p:spPr>
                  <a:xfrm>
                    <a:off x="8690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9365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10041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10717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11393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12068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2744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3420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4096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4771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5447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16123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16799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17474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18150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18826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19502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20177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20853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21529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22205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22880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23556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24232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24908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25583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26259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 name="Google Shape;523;p33"/>
            <p:cNvGrpSpPr/>
            <p:nvPr/>
          </p:nvGrpSpPr>
          <p:grpSpPr>
            <a:xfrm>
              <a:off x="1359775" y="3698075"/>
              <a:ext cx="66749" cy="184126"/>
              <a:chOff x="1274300" y="3698075"/>
              <a:chExt cx="66749" cy="184126"/>
            </a:xfrm>
          </p:grpSpPr>
          <p:sp>
            <p:nvSpPr>
              <p:cNvPr id="524" name="Google Shape;524;p33"/>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3"/>
            <p:cNvGrpSpPr/>
            <p:nvPr/>
          </p:nvGrpSpPr>
          <p:grpSpPr>
            <a:xfrm>
              <a:off x="1600275" y="3698075"/>
              <a:ext cx="66749" cy="184126"/>
              <a:chOff x="1274300" y="3698075"/>
              <a:chExt cx="66749" cy="184126"/>
            </a:xfrm>
          </p:grpSpPr>
          <p:sp>
            <p:nvSpPr>
              <p:cNvPr id="527" name="Google Shape;527;p33"/>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3"/>
            <p:cNvGrpSpPr/>
            <p:nvPr/>
          </p:nvGrpSpPr>
          <p:grpSpPr>
            <a:xfrm>
              <a:off x="1840775" y="3698075"/>
              <a:ext cx="66749" cy="184126"/>
              <a:chOff x="1274300" y="3698075"/>
              <a:chExt cx="66749" cy="184126"/>
            </a:xfrm>
          </p:grpSpPr>
          <p:sp>
            <p:nvSpPr>
              <p:cNvPr id="530" name="Google Shape;530;p33"/>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3"/>
            <p:cNvGrpSpPr/>
            <p:nvPr/>
          </p:nvGrpSpPr>
          <p:grpSpPr>
            <a:xfrm>
              <a:off x="2081275" y="3698075"/>
              <a:ext cx="66749" cy="184126"/>
              <a:chOff x="1274300" y="3698075"/>
              <a:chExt cx="66749" cy="184126"/>
            </a:xfrm>
          </p:grpSpPr>
          <p:sp>
            <p:nvSpPr>
              <p:cNvPr id="533" name="Google Shape;533;p33"/>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33"/>
          <p:cNvSpPr/>
          <p:nvPr/>
        </p:nvSpPr>
        <p:spPr>
          <a:xfrm>
            <a:off x="6295578" y="2914425"/>
            <a:ext cx="2849321" cy="317699"/>
          </a:xfrm>
          <a:custGeom>
            <a:rect b="b" l="l" r="r" t="t"/>
            <a:pathLst>
              <a:path extrusionOk="0" h="11245" w="100852">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flipH="1">
            <a:off x="5243500" y="4477925"/>
            <a:ext cx="1572723" cy="126075"/>
          </a:xfrm>
          <a:custGeom>
            <a:rect b="b" l="l" r="r" t="t"/>
            <a:pathLst>
              <a:path extrusionOk="0" h="1277" w="27512">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6970175" y="309400"/>
            <a:ext cx="460200" cy="46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
    <p:spTree>
      <p:nvGrpSpPr>
        <p:cNvPr id="538" name="Shape 538"/>
        <p:cNvGrpSpPr/>
        <p:nvPr/>
      </p:nvGrpSpPr>
      <p:grpSpPr>
        <a:xfrm>
          <a:off x="0" y="0"/>
          <a:ext cx="0" cy="0"/>
          <a:chOff x="0" y="0"/>
          <a:chExt cx="0" cy="0"/>
        </a:xfrm>
      </p:grpSpPr>
      <p:sp>
        <p:nvSpPr>
          <p:cNvPr id="539" name="Google Shape;539;p34"/>
          <p:cNvSpPr txBox="1"/>
          <p:nvPr>
            <p:ph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540" name="Google Shape;540;p34"/>
          <p:cNvSpPr txBox="1"/>
          <p:nvPr>
            <p:ph idx="1" type="body"/>
          </p:nvPr>
        </p:nvSpPr>
        <p:spPr>
          <a:xfrm>
            <a:off x="713225" y="1168075"/>
            <a:ext cx="3723000" cy="343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4445A"/>
              </a:buClr>
              <a:buSzPts val="1200"/>
              <a:buFont typeface="Didact Gothic"/>
              <a:buChar char="●"/>
              <a:defRPr sz="1300">
                <a:solidFill>
                  <a:schemeClr val="accent6"/>
                </a:solidFill>
              </a:defRPr>
            </a:lvl1pPr>
            <a:lvl2pPr indent="-304800" lvl="1" marL="914400" rtl="0">
              <a:spcBef>
                <a:spcPts val="0"/>
              </a:spcBef>
              <a:spcAft>
                <a:spcPts val="0"/>
              </a:spcAft>
              <a:buClr>
                <a:srgbClr val="04445A"/>
              </a:buClr>
              <a:buSzPts val="1200"/>
              <a:buFont typeface="Didact Gothic"/>
              <a:buChar char="○"/>
              <a:defRPr sz="1200">
                <a:solidFill>
                  <a:schemeClr val="accent6"/>
                </a:solidFill>
              </a:defRPr>
            </a:lvl2pPr>
            <a:lvl3pPr indent="-304800" lvl="2" marL="1371600" rtl="0">
              <a:spcBef>
                <a:spcPts val="0"/>
              </a:spcBef>
              <a:spcAft>
                <a:spcPts val="0"/>
              </a:spcAft>
              <a:buClr>
                <a:srgbClr val="04445A"/>
              </a:buClr>
              <a:buSzPts val="1200"/>
              <a:buFont typeface="Didact Gothic"/>
              <a:buChar char="■"/>
              <a:defRPr sz="1200">
                <a:solidFill>
                  <a:schemeClr val="accent6"/>
                </a:solidFill>
              </a:defRPr>
            </a:lvl3pPr>
            <a:lvl4pPr indent="-304800" lvl="3" marL="1828800" rtl="0">
              <a:spcBef>
                <a:spcPts val="0"/>
              </a:spcBef>
              <a:spcAft>
                <a:spcPts val="0"/>
              </a:spcAft>
              <a:buClr>
                <a:srgbClr val="04445A"/>
              </a:buClr>
              <a:buSzPts val="1200"/>
              <a:buFont typeface="Didact Gothic"/>
              <a:buChar char="●"/>
              <a:defRPr sz="1200">
                <a:solidFill>
                  <a:schemeClr val="accent6"/>
                </a:solidFill>
              </a:defRPr>
            </a:lvl4pPr>
            <a:lvl5pPr indent="-304800" lvl="4" marL="2286000" rtl="0">
              <a:spcBef>
                <a:spcPts val="0"/>
              </a:spcBef>
              <a:spcAft>
                <a:spcPts val="0"/>
              </a:spcAft>
              <a:buClr>
                <a:srgbClr val="04445A"/>
              </a:buClr>
              <a:buSzPts val="1200"/>
              <a:buFont typeface="Didact Gothic"/>
              <a:buChar char="○"/>
              <a:defRPr sz="1200">
                <a:solidFill>
                  <a:schemeClr val="accent6"/>
                </a:solidFill>
              </a:defRPr>
            </a:lvl5pPr>
            <a:lvl6pPr indent="-304800" lvl="5" marL="2743200" rtl="0">
              <a:spcBef>
                <a:spcPts val="0"/>
              </a:spcBef>
              <a:spcAft>
                <a:spcPts val="0"/>
              </a:spcAft>
              <a:buClr>
                <a:srgbClr val="04445A"/>
              </a:buClr>
              <a:buSzPts val="1200"/>
              <a:buFont typeface="Didact Gothic"/>
              <a:buChar char="■"/>
              <a:defRPr sz="1200">
                <a:solidFill>
                  <a:schemeClr val="accent6"/>
                </a:solidFill>
              </a:defRPr>
            </a:lvl6pPr>
            <a:lvl7pPr indent="-304800" lvl="6" marL="3200400" rtl="0">
              <a:spcBef>
                <a:spcPts val="0"/>
              </a:spcBef>
              <a:spcAft>
                <a:spcPts val="0"/>
              </a:spcAft>
              <a:buClr>
                <a:srgbClr val="04445A"/>
              </a:buClr>
              <a:buSzPts val="1200"/>
              <a:buFont typeface="Didact Gothic"/>
              <a:buChar char="●"/>
              <a:defRPr sz="1200">
                <a:solidFill>
                  <a:schemeClr val="accent6"/>
                </a:solidFill>
              </a:defRPr>
            </a:lvl7pPr>
            <a:lvl8pPr indent="-304800" lvl="7" marL="3657600" rtl="0">
              <a:spcBef>
                <a:spcPts val="0"/>
              </a:spcBef>
              <a:spcAft>
                <a:spcPts val="0"/>
              </a:spcAft>
              <a:buClr>
                <a:srgbClr val="04445A"/>
              </a:buClr>
              <a:buSzPts val="1200"/>
              <a:buFont typeface="Didact Gothic"/>
              <a:buChar char="○"/>
              <a:defRPr sz="1200">
                <a:solidFill>
                  <a:schemeClr val="accent6"/>
                </a:solidFill>
              </a:defRPr>
            </a:lvl8pPr>
            <a:lvl9pPr indent="-304800" lvl="8" marL="4114800" rtl="0">
              <a:spcBef>
                <a:spcPts val="0"/>
              </a:spcBef>
              <a:spcAft>
                <a:spcPts val="0"/>
              </a:spcAft>
              <a:buClr>
                <a:srgbClr val="04445A"/>
              </a:buClr>
              <a:buSzPts val="1200"/>
              <a:buFont typeface="Didact Gothic"/>
              <a:buChar char="■"/>
              <a:defRPr sz="1200">
                <a:solidFill>
                  <a:schemeClr val="accent6"/>
                </a:solidFill>
              </a:defRPr>
            </a:lvl9pPr>
          </a:lstStyle>
          <a:p/>
        </p:txBody>
      </p:sp>
      <p:sp>
        <p:nvSpPr>
          <p:cNvPr id="541" name="Google Shape;541;p34"/>
          <p:cNvSpPr txBox="1"/>
          <p:nvPr>
            <p:ph idx="2" type="body"/>
          </p:nvPr>
        </p:nvSpPr>
        <p:spPr>
          <a:xfrm>
            <a:off x="4707775" y="1168075"/>
            <a:ext cx="3723000" cy="343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EA6E59"/>
              </a:buClr>
              <a:buSzPts val="1400"/>
              <a:buFont typeface="Open Sans"/>
              <a:buChar char="●"/>
              <a:defRPr sz="1200">
                <a:solidFill>
                  <a:schemeClr val="accent6"/>
                </a:solidFill>
              </a:defRPr>
            </a:lvl1pPr>
            <a:lvl2pPr indent="-317500" lvl="1" marL="914400" rtl="0">
              <a:spcBef>
                <a:spcPts val="0"/>
              </a:spcBef>
              <a:spcAft>
                <a:spcPts val="0"/>
              </a:spcAft>
              <a:buClr>
                <a:srgbClr val="EA6E59"/>
              </a:buClr>
              <a:buSzPts val="1400"/>
              <a:buFont typeface="Open Sans"/>
              <a:buChar char="○"/>
              <a:defRPr sz="1200">
                <a:solidFill>
                  <a:schemeClr val="accent6"/>
                </a:solidFill>
              </a:defRPr>
            </a:lvl2pPr>
            <a:lvl3pPr indent="-317500" lvl="2" marL="1371600" rtl="0">
              <a:spcBef>
                <a:spcPts val="0"/>
              </a:spcBef>
              <a:spcAft>
                <a:spcPts val="0"/>
              </a:spcAft>
              <a:buClr>
                <a:srgbClr val="EA6E59"/>
              </a:buClr>
              <a:buSzPts val="1400"/>
              <a:buFont typeface="Open Sans"/>
              <a:buChar char="■"/>
              <a:defRPr sz="1200">
                <a:solidFill>
                  <a:schemeClr val="accent6"/>
                </a:solidFill>
              </a:defRPr>
            </a:lvl3pPr>
            <a:lvl4pPr indent="-317500" lvl="3" marL="1828800" rtl="0">
              <a:spcBef>
                <a:spcPts val="0"/>
              </a:spcBef>
              <a:spcAft>
                <a:spcPts val="0"/>
              </a:spcAft>
              <a:buClr>
                <a:srgbClr val="EA6E59"/>
              </a:buClr>
              <a:buSzPts val="1400"/>
              <a:buFont typeface="Open Sans"/>
              <a:buChar char="●"/>
              <a:defRPr sz="1200">
                <a:solidFill>
                  <a:schemeClr val="accent6"/>
                </a:solidFill>
              </a:defRPr>
            </a:lvl4pPr>
            <a:lvl5pPr indent="-317500" lvl="4" marL="2286000" rtl="0">
              <a:spcBef>
                <a:spcPts val="0"/>
              </a:spcBef>
              <a:spcAft>
                <a:spcPts val="0"/>
              </a:spcAft>
              <a:buClr>
                <a:srgbClr val="EA6E59"/>
              </a:buClr>
              <a:buSzPts val="1400"/>
              <a:buFont typeface="Open Sans"/>
              <a:buChar char="○"/>
              <a:defRPr sz="1200">
                <a:solidFill>
                  <a:schemeClr val="accent6"/>
                </a:solidFill>
              </a:defRPr>
            </a:lvl5pPr>
            <a:lvl6pPr indent="-317500" lvl="5" marL="2743200" rtl="0">
              <a:spcBef>
                <a:spcPts val="0"/>
              </a:spcBef>
              <a:spcAft>
                <a:spcPts val="0"/>
              </a:spcAft>
              <a:buClr>
                <a:srgbClr val="EA6E59"/>
              </a:buClr>
              <a:buSzPts val="1400"/>
              <a:buFont typeface="Open Sans"/>
              <a:buChar char="■"/>
              <a:defRPr sz="1200">
                <a:solidFill>
                  <a:schemeClr val="accent6"/>
                </a:solidFill>
              </a:defRPr>
            </a:lvl6pPr>
            <a:lvl7pPr indent="-317500" lvl="6" marL="3200400" rtl="0">
              <a:spcBef>
                <a:spcPts val="0"/>
              </a:spcBef>
              <a:spcAft>
                <a:spcPts val="0"/>
              </a:spcAft>
              <a:buClr>
                <a:srgbClr val="EA6E59"/>
              </a:buClr>
              <a:buSzPts val="1400"/>
              <a:buFont typeface="Open Sans"/>
              <a:buChar char="●"/>
              <a:defRPr sz="1200">
                <a:solidFill>
                  <a:schemeClr val="accent6"/>
                </a:solidFill>
              </a:defRPr>
            </a:lvl7pPr>
            <a:lvl8pPr indent="-317500" lvl="7" marL="3657600" rtl="0">
              <a:spcBef>
                <a:spcPts val="0"/>
              </a:spcBef>
              <a:spcAft>
                <a:spcPts val="0"/>
              </a:spcAft>
              <a:buClr>
                <a:srgbClr val="EA6E59"/>
              </a:buClr>
              <a:buSzPts val="1400"/>
              <a:buFont typeface="Open Sans"/>
              <a:buChar char="○"/>
              <a:defRPr sz="1200">
                <a:solidFill>
                  <a:schemeClr val="accent6"/>
                </a:solidFill>
              </a:defRPr>
            </a:lvl8pPr>
            <a:lvl9pPr indent="-317500" lvl="8" marL="4114800" rtl="0">
              <a:spcBef>
                <a:spcPts val="0"/>
              </a:spcBef>
              <a:spcAft>
                <a:spcPts val="0"/>
              </a:spcAft>
              <a:buClr>
                <a:srgbClr val="EA6E59"/>
              </a:buClr>
              <a:buSzPts val="1400"/>
              <a:buFont typeface="Open Sans"/>
              <a:buChar char="■"/>
              <a:defRPr sz="1200">
                <a:solidFill>
                  <a:schemeClr val="accent6"/>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1">
    <p:spTree>
      <p:nvGrpSpPr>
        <p:cNvPr id="542" name="Shape 542"/>
        <p:cNvGrpSpPr/>
        <p:nvPr/>
      </p:nvGrpSpPr>
      <p:grpSpPr>
        <a:xfrm>
          <a:off x="0" y="0"/>
          <a:ext cx="0" cy="0"/>
          <a:chOff x="0" y="0"/>
          <a:chExt cx="0" cy="0"/>
        </a:xfrm>
      </p:grpSpPr>
      <p:sp>
        <p:nvSpPr>
          <p:cNvPr id="543" name="Google Shape;543;p35"/>
          <p:cNvSpPr txBox="1"/>
          <p:nvPr>
            <p:ph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544" name="Shape 544"/>
        <p:cNvGrpSpPr/>
        <p:nvPr/>
      </p:nvGrpSpPr>
      <p:grpSpPr>
        <a:xfrm>
          <a:off x="0" y="0"/>
          <a:ext cx="0" cy="0"/>
          <a:chOff x="0" y="0"/>
          <a:chExt cx="0" cy="0"/>
        </a:xfrm>
      </p:grpSpPr>
      <p:sp>
        <p:nvSpPr>
          <p:cNvPr id="545" name="Google Shape;545;p36"/>
          <p:cNvSpPr/>
          <p:nvPr/>
        </p:nvSpPr>
        <p:spPr>
          <a:xfrm>
            <a:off x="-75550" y="200100"/>
            <a:ext cx="2999813" cy="295452"/>
          </a:xfrm>
          <a:custGeom>
            <a:rect b="b" l="l" r="r" t="t"/>
            <a:pathLst>
              <a:path extrusionOk="0" h="3952" w="45049">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6070575" y="4056851"/>
            <a:ext cx="3073373" cy="262494"/>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800" y="3021547"/>
            <a:ext cx="9145628" cy="3948820"/>
          </a:xfrm>
          <a:custGeom>
            <a:rect b="b" l="l" r="r" t="t"/>
            <a:pathLst>
              <a:path extrusionOk="0" h="100173" w="208483">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
    <p:spTree>
      <p:nvGrpSpPr>
        <p:cNvPr id="548" name="Shape 548"/>
        <p:cNvGrpSpPr/>
        <p:nvPr/>
      </p:nvGrpSpPr>
      <p:grpSpPr>
        <a:xfrm>
          <a:off x="0" y="0"/>
          <a:ext cx="0" cy="0"/>
          <a:chOff x="0" y="0"/>
          <a:chExt cx="0" cy="0"/>
        </a:xfrm>
      </p:grpSpPr>
      <p:sp>
        <p:nvSpPr>
          <p:cNvPr id="549" name="Google Shape;549;p37"/>
          <p:cNvSpPr/>
          <p:nvPr/>
        </p:nvSpPr>
        <p:spPr>
          <a:xfrm>
            <a:off x="3115386" y="7263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6867150" y="837300"/>
            <a:ext cx="1401000" cy="1401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5657561" y="19866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flipH="1">
            <a:off x="6997961" y="1709637"/>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flipH="1">
            <a:off x="496086" y="408012"/>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7"/>
          <p:cNvGrpSpPr/>
          <p:nvPr/>
        </p:nvGrpSpPr>
        <p:grpSpPr>
          <a:xfrm>
            <a:off x="-2160150" y="3661010"/>
            <a:ext cx="14325173" cy="1632339"/>
            <a:chOff x="-2160150" y="3661010"/>
            <a:chExt cx="14325173" cy="1632339"/>
          </a:xfrm>
        </p:grpSpPr>
        <p:grpSp>
          <p:nvGrpSpPr>
            <p:cNvPr id="555" name="Google Shape;555;p37"/>
            <p:cNvGrpSpPr/>
            <p:nvPr/>
          </p:nvGrpSpPr>
          <p:grpSpPr>
            <a:xfrm>
              <a:off x="89437" y="4360796"/>
              <a:ext cx="9027772" cy="569700"/>
              <a:chOff x="89437" y="4360796"/>
              <a:chExt cx="9027772" cy="569700"/>
            </a:xfrm>
          </p:grpSpPr>
          <p:sp>
            <p:nvSpPr>
              <p:cNvPr id="556" name="Google Shape;556;p37"/>
              <p:cNvSpPr/>
              <p:nvPr/>
            </p:nvSpPr>
            <p:spPr>
              <a:xfrm flipH="1">
                <a:off x="1418772" y="4642534"/>
                <a:ext cx="164057" cy="104621"/>
              </a:xfrm>
              <a:custGeom>
                <a:rect b="b" l="l" r="r" t="t"/>
                <a:pathLst>
                  <a:path extrusionOk="0" h="2702" w="4237">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3171310" y="4360796"/>
                <a:ext cx="165373" cy="103344"/>
              </a:xfrm>
              <a:custGeom>
                <a:rect b="b" l="l" r="r" t="t"/>
                <a:pathLst>
                  <a:path extrusionOk="0" h="2669" w="4271">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5185306" y="4643151"/>
                <a:ext cx="165373" cy="103382"/>
              </a:xfrm>
              <a:custGeom>
                <a:rect b="b" l="l" r="r" t="t"/>
                <a:pathLst>
                  <a:path extrusionOk="0" h="2670" w="4271">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8953153" y="4723715"/>
                <a:ext cx="164057" cy="104583"/>
              </a:xfrm>
              <a:custGeom>
                <a:rect b="b" l="l" r="r" t="t"/>
                <a:pathLst>
                  <a:path extrusionOk="0" h="2701" w="4237">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flipH="1">
                <a:off x="7639146" y="4540189"/>
                <a:ext cx="165334" cy="102337"/>
              </a:xfrm>
              <a:custGeom>
                <a:rect b="b" l="l" r="r" t="t"/>
                <a:pathLst>
                  <a:path extrusionOk="0" h="2643" w="427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89437" y="4828430"/>
                <a:ext cx="165373" cy="102066"/>
              </a:xfrm>
              <a:custGeom>
                <a:rect b="b" l="l" r="r" t="t"/>
                <a:pathLst>
                  <a:path extrusionOk="0" h="2636" w="4271">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flipH="1">
                <a:off x="6410538" y="4563493"/>
                <a:ext cx="165373" cy="102105"/>
              </a:xfrm>
              <a:custGeom>
                <a:rect b="b" l="l" r="r" t="t"/>
                <a:pathLst>
                  <a:path extrusionOk="0" h="2637" w="4271">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37"/>
            <p:cNvSpPr/>
            <p:nvPr/>
          </p:nvSpPr>
          <p:spPr>
            <a:xfrm>
              <a:off x="-2160150" y="3661010"/>
              <a:ext cx="14325173" cy="1632339"/>
            </a:xfrm>
            <a:custGeom>
              <a:rect b="b" l="l" r="r" t="t"/>
              <a:pathLst>
                <a:path extrusionOk="0" h="17369" w="152436">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64" name="Shape 564"/>
        <p:cNvGrpSpPr/>
        <p:nvPr/>
      </p:nvGrpSpPr>
      <p:grpSpPr>
        <a:xfrm>
          <a:off x="0" y="0"/>
          <a:ext cx="0" cy="0"/>
          <a:chOff x="0" y="0"/>
          <a:chExt cx="0" cy="0"/>
        </a:xfrm>
      </p:grpSpPr>
      <p:sp>
        <p:nvSpPr>
          <p:cNvPr id="565" name="Google Shape;565;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6" name="Google Shape;566;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7" name="Google Shape;56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hasCustomPrompt="1" type="title"/>
          </p:nvPr>
        </p:nvSpPr>
        <p:spPr>
          <a:xfrm>
            <a:off x="2646888" y="1741812"/>
            <a:ext cx="5211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b="1" sz="3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1" name="Google Shape;41;p5"/>
          <p:cNvSpPr txBox="1"/>
          <p:nvPr>
            <p:ph idx="1" type="subTitle"/>
          </p:nvPr>
        </p:nvSpPr>
        <p:spPr>
          <a:xfrm>
            <a:off x="3180300" y="1486925"/>
            <a:ext cx="3316800" cy="688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5"/>
          <p:cNvSpPr txBox="1"/>
          <p:nvPr>
            <p:ph hasCustomPrompt="1" idx="2" type="title"/>
          </p:nvPr>
        </p:nvSpPr>
        <p:spPr>
          <a:xfrm flipH="1">
            <a:off x="6014100" y="3222238"/>
            <a:ext cx="5211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32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3" name="Google Shape;43;p5"/>
          <p:cNvSpPr txBox="1"/>
          <p:nvPr>
            <p:ph idx="3" type="subTitle"/>
          </p:nvPr>
        </p:nvSpPr>
        <p:spPr>
          <a:xfrm flipH="1">
            <a:off x="2608800" y="2967763"/>
            <a:ext cx="3316800" cy="68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5"/>
          <p:cNvSpPr/>
          <p:nvPr/>
        </p:nvSpPr>
        <p:spPr>
          <a:xfrm>
            <a:off x="6535195" y="157965"/>
            <a:ext cx="1224974" cy="1224937"/>
          </a:xfrm>
          <a:custGeom>
            <a:rect b="b" l="l" r="r" t="t"/>
            <a:pathLst>
              <a:path extrusionOk="0" h="15017" w="15017">
                <a:moveTo>
                  <a:pt x="7508" y="1"/>
                </a:moveTo>
                <a:cubicBezTo>
                  <a:pt x="3361" y="1"/>
                  <a:pt x="0" y="3361"/>
                  <a:pt x="0" y="7509"/>
                </a:cubicBezTo>
                <a:cubicBezTo>
                  <a:pt x="0" y="11656"/>
                  <a:pt x="3361" y="15017"/>
                  <a:pt x="7508" y="15017"/>
                </a:cubicBezTo>
                <a:cubicBezTo>
                  <a:pt x="11656" y="15017"/>
                  <a:pt x="15017" y="11656"/>
                  <a:pt x="15017" y="7509"/>
                </a:cubicBezTo>
                <a:cubicBezTo>
                  <a:pt x="15017" y="3361"/>
                  <a:pt x="11656" y="1"/>
                  <a:pt x="75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flipH="1">
            <a:off x="-1722200" y="-1010426"/>
            <a:ext cx="3836329" cy="6843608"/>
            <a:chOff x="6629631" y="-1010426"/>
            <a:chExt cx="3836329" cy="6843608"/>
          </a:xfrm>
        </p:grpSpPr>
        <p:sp>
          <p:nvSpPr>
            <p:cNvPr id="46" name="Google Shape;46;p5"/>
            <p:cNvSpPr/>
            <p:nvPr/>
          </p:nvSpPr>
          <p:spPr>
            <a:xfrm>
              <a:off x="6629631" y="3841003"/>
              <a:ext cx="3156648" cy="1992178"/>
            </a:xfrm>
            <a:custGeom>
              <a:rect b="b" l="l" r="r" t="t"/>
              <a:pathLst>
                <a:path extrusionOk="0" h="42380" w="67152">
                  <a:moveTo>
                    <a:pt x="0" y="0"/>
                  </a:moveTo>
                  <a:lnTo>
                    <a:pt x="19260" y="42380"/>
                  </a:lnTo>
                  <a:cubicBezTo>
                    <a:pt x="19260" y="42380"/>
                    <a:pt x="57819" y="34046"/>
                    <a:pt x="57819" y="32913"/>
                  </a:cubicBezTo>
                  <a:cubicBezTo>
                    <a:pt x="57819" y="31780"/>
                    <a:pt x="67151" y="7105"/>
                    <a:pt x="67151" y="7105"/>
                  </a:cubicBezTo>
                  <a:lnTo>
                    <a:pt x="29188" y="5492"/>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7647752" y="4099152"/>
              <a:ext cx="1088647" cy="1289040"/>
            </a:xfrm>
            <a:custGeom>
              <a:rect b="b" l="l" r="r" t="t"/>
              <a:pathLst>
                <a:path extrusionOk="0" h="27422" w="23159">
                  <a:moveTo>
                    <a:pt x="7528" y="0"/>
                  </a:moveTo>
                  <a:lnTo>
                    <a:pt x="1" y="27421"/>
                  </a:lnTo>
                  <a:lnTo>
                    <a:pt x="23159" y="250"/>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6629631" y="-1010426"/>
              <a:ext cx="3836329" cy="5185773"/>
            </a:xfrm>
            <a:custGeom>
              <a:rect b="b" l="l" r="r" t="t"/>
              <a:pathLst>
                <a:path extrusionOk="0" h="110318" w="81611">
                  <a:moveTo>
                    <a:pt x="66498" y="0"/>
                  </a:moveTo>
                  <a:lnTo>
                    <a:pt x="42706" y="4513"/>
                  </a:lnTo>
                  <a:lnTo>
                    <a:pt x="30167" y="40075"/>
                  </a:lnTo>
                  <a:lnTo>
                    <a:pt x="20509" y="52422"/>
                  </a:lnTo>
                  <a:lnTo>
                    <a:pt x="20509" y="62081"/>
                  </a:lnTo>
                  <a:lnTo>
                    <a:pt x="7009" y="90366"/>
                  </a:lnTo>
                  <a:lnTo>
                    <a:pt x="0" y="103212"/>
                  </a:lnTo>
                  <a:lnTo>
                    <a:pt x="29188" y="108704"/>
                  </a:lnTo>
                  <a:lnTo>
                    <a:pt x="67132" y="110317"/>
                  </a:lnTo>
                  <a:lnTo>
                    <a:pt x="81610" y="42879"/>
                  </a:lnTo>
                  <a:lnTo>
                    <a:pt x="77751" y="9332"/>
                  </a:lnTo>
                  <a:lnTo>
                    <a:pt x="66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7880613" y="-1010426"/>
              <a:ext cx="2585271" cy="5185773"/>
            </a:xfrm>
            <a:custGeom>
              <a:rect b="b" l="l" r="r" t="t"/>
              <a:pathLst>
                <a:path extrusionOk="0" h="110318" w="54997">
                  <a:moveTo>
                    <a:pt x="39884" y="0"/>
                  </a:moveTo>
                  <a:lnTo>
                    <a:pt x="28555" y="2151"/>
                  </a:lnTo>
                  <a:lnTo>
                    <a:pt x="1614" y="69762"/>
                  </a:lnTo>
                  <a:lnTo>
                    <a:pt x="19952" y="35639"/>
                  </a:lnTo>
                  <a:lnTo>
                    <a:pt x="22199" y="49580"/>
                  </a:lnTo>
                  <a:lnTo>
                    <a:pt x="16726" y="63368"/>
                  </a:lnTo>
                  <a:lnTo>
                    <a:pt x="1" y="83933"/>
                  </a:lnTo>
                  <a:lnTo>
                    <a:pt x="1" y="83933"/>
                  </a:lnTo>
                  <a:lnTo>
                    <a:pt x="15920" y="74870"/>
                  </a:lnTo>
                  <a:lnTo>
                    <a:pt x="15920" y="88772"/>
                  </a:lnTo>
                  <a:lnTo>
                    <a:pt x="2574" y="108704"/>
                  </a:lnTo>
                  <a:lnTo>
                    <a:pt x="40518" y="110317"/>
                  </a:lnTo>
                  <a:lnTo>
                    <a:pt x="54996" y="42879"/>
                  </a:lnTo>
                  <a:lnTo>
                    <a:pt x="51137" y="9332"/>
                  </a:lnTo>
                  <a:lnTo>
                    <a:pt x="39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7880613" y="1320057"/>
              <a:ext cx="1904650" cy="2855142"/>
            </a:xfrm>
            <a:custGeom>
              <a:rect b="b" l="l" r="r" t="t"/>
              <a:pathLst>
                <a:path extrusionOk="0" h="60738" w="40518">
                  <a:moveTo>
                    <a:pt x="22199" y="0"/>
                  </a:moveTo>
                  <a:lnTo>
                    <a:pt x="16726" y="13788"/>
                  </a:lnTo>
                  <a:lnTo>
                    <a:pt x="1" y="34353"/>
                  </a:lnTo>
                  <a:lnTo>
                    <a:pt x="1" y="34353"/>
                  </a:lnTo>
                  <a:lnTo>
                    <a:pt x="15920" y="25290"/>
                  </a:lnTo>
                  <a:lnTo>
                    <a:pt x="15920" y="39192"/>
                  </a:lnTo>
                  <a:lnTo>
                    <a:pt x="2574" y="59124"/>
                  </a:lnTo>
                  <a:lnTo>
                    <a:pt x="40518" y="60737"/>
                  </a:lnTo>
                  <a:lnTo>
                    <a:pt x="28804" y="45279"/>
                  </a:lnTo>
                  <a:lnTo>
                    <a:pt x="221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629631" y="1453644"/>
              <a:ext cx="1224968" cy="2387558"/>
            </a:xfrm>
            <a:custGeom>
              <a:rect b="b" l="l" r="r" t="t"/>
              <a:pathLst>
                <a:path extrusionOk="0" h="50791" w="26059">
                  <a:moveTo>
                    <a:pt x="20509" y="0"/>
                  </a:moveTo>
                  <a:lnTo>
                    <a:pt x="20509" y="9659"/>
                  </a:lnTo>
                  <a:lnTo>
                    <a:pt x="0" y="50790"/>
                  </a:lnTo>
                  <a:lnTo>
                    <a:pt x="21469" y="13845"/>
                  </a:lnTo>
                  <a:lnTo>
                    <a:pt x="26058" y="22371"/>
                  </a:lnTo>
                  <a:lnTo>
                    <a:pt x="20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5"/>
          <p:cNvGrpSpPr/>
          <p:nvPr/>
        </p:nvGrpSpPr>
        <p:grpSpPr>
          <a:xfrm flipH="1">
            <a:off x="7141738" y="-1463550"/>
            <a:ext cx="3933823" cy="7834782"/>
            <a:chOff x="-1707550" y="-1463550"/>
            <a:chExt cx="3933823" cy="7834782"/>
          </a:xfrm>
        </p:grpSpPr>
        <p:sp>
          <p:nvSpPr>
            <p:cNvPr id="53" name="Google Shape;53;p5"/>
            <p:cNvSpPr/>
            <p:nvPr/>
          </p:nvSpPr>
          <p:spPr>
            <a:xfrm>
              <a:off x="-362653" y="3055746"/>
              <a:ext cx="2048164" cy="3315486"/>
            </a:xfrm>
            <a:custGeom>
              <a:rect b="b" l="l" r="r" t="t"/>
              <a:pathLst>
                <a:path extrusionOk="0" h="70531" w="43571">
                  <a:moveTo>
                    <a:pt x="39327" y="0"/>
                  </a:moveTo>
                  <a:lnTo>
                    <a:pt x="43570" y="16706"/>
                  </a:lnTo>
                  <a:lnTo>
                    <a:pt x="27421" y="70530"/>
                  </a:lnTo>
                  <a:lnTo>
                    <a:pt x="8718" y="59086"/>
                  </a:lnTo>
                  <a:lnTo>
                    <a:pt x="0" y="10274"/>
                  </a:lnTo>
                  <a:lnTo>
                    <a:pt x="27095" y="4186"/>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259219" y="3179415"/>
              <a:ext cx="866583" cy="3191809"/>
            </a:xfrm>
            <a:custGeom>
              <a:rect b="b" l="l" r="r" t="t"/>
              <a:pathLst>
                <a:path extrusionOk="0" h="67900" w="18435">
                  <a:moveTo>
                    <a:pt x="18435" y="0"/>
                  </a:moveTo>
                  <a:lnTo>
                    <a:pt x="14191" y="67899"/>
                  </a:lnTo>
                  <a:lnTo>
                    <a:pt x="1" y="21507"/>
                  </a:lnTo>
                  <a:lnTo>
                    <a:pt x="9064" y="2631"/>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707550" y="-1463550"/>
              <a:ext cx="3933823" cy="5304937"/>
            </a:xfrm>
            <a:custGeom>
              <a:rect b="b" l="l" r="r" t="t"/>
              <a:pathLst>
                <a:path extrusionOk="0" h="112853" w="83685">
                  <a:moveTo>
                    <a:pt x="58280" y="0"/>
                  </a:moveTo>
                  <a:lnTo>
                    <a:pt x="30628" y="4494"/>
                  </a:lnTo>
                  <a:lnTo>
                    <a:pt x="24196" y="21277"/>
                  </a:lnTo>
                  <a:lnTo>
                    <a:pt x="22275" y="57723"/>
                  </a:lnTo>
                  <a:lnTo>
                    <a:pt x="1" y="112852"/>
                  </a:lnTo>
                  <a:lnTo>
                    <a:pt x="55707" y="100332"/>
                  </a:lnTo>
                  <a:lnTo>
                    <a:pt x="67939" y="96146"/>
                  </a:lnTo>
                  <a:lnTo>
                    <a:pt x="76944" y="74390"/>
                  </a:lnTo>
                  <a:lnTo>
                    <a:pt x="79825" y="49715"/>
                  </a:lnTo>
                  <a:lnTo>
                    <a:pt x="83684" y="15113"/>
                  </a:lnTo>
                  <a:lnTo>
                    <a:pt x="582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85269" y="-1463550"/>
              <a:ext cx="1540859" cy="4766937"/>
            </a:xfrm>
            <a:custGeom>
              <a:rect b="b" l="l" r="r" t="t"/>
              <a:pathLst>
                <a:path extrusionOk="0" h="101408" w="32779">
                  <a:moveTo>
                    <a:pt x="7374" y="0"/>
                  </a:moveTo>
                  <a:lnTo>
                    <a:pt x="18818" y="24560"/>
                  </a:lnTo>
                  <a:lnTo>
                    <a:pt x="17033" y="34008"/>
                  </a:lnTo>
                  <a:lnTo>
                    <a:pt x="1594" y="48582"/>
                  </a:lnTo>
                  <a:lnTo>
                    <a:pt x="17033" y="38232"/>
                  </a:lnTo>
                  <a:lnTo>
                    <a:pt x="13480" y="47392"/>
                  </a:lnTo>
                  <a:lnTo>
                    <a:pt x="13480" y="57838"/>
                  </a:lnTo>
                  <a:lnTo>
                    <a:pt x="18818" y="71587"/>
                  </a:lnTo>
                  <a:lnTo>
                    <a:pt x="0" y="101408"/>
                  </a:lnTo>
                  <a:lnTo>
                    <a:pt x="4801" y="100332"/>
                  </a:lnTo>
                  <a:lnTo>
                    <a:pt x="17033" y="96146"/>
                  </a:lnTo>
                  <a:lnTo>
                    <a:pt x="26038" y="74390"/>
                  </a:lnTo>
                  <a:lnTo>
                    <a:pt x="28919" y="49715"/>
                  </a:lnTo>
                  <a:lnTo>
                    <a:pt x="32778" y="15113"/>
                  </a:lnTo>
                  <a:lnTo>
                    <a:pt x="7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7087" y="1185577"/>
              <a:ext cx="879275" cy="2261155"/>
            </a:xfrm>
            <a:custGeom>
              <a:rect b="b" l="l" r="r" t="t"/>
              <a:pathLst>
                <a:path extrusionOk="0" h="48102" w="18705">
                  <a:moveTo>
                    <a:pt x="18704" y="0"/>
                  </a:moveTo>
                  <a:lnTo>
                    <a:pt x="1" y="48102"/>
                  </a:lnTo>
                  <a:lnTo>
                    <a:pt x="13577" y="45049"/>
                  </a:lnTo>
                  <a:lnTo>
                    <a:pt x="10044" y="33988"/>
                  </a:lnTo>
                  <a:lnTo>
                    <a:pt x="18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85269" y="1901315"/>
              <a:ext cx="884634" cy="1401858"/>
            </a:xfrm>
            <a:custGeom>
              <a:rect b="b" l="l" r="r" t="t"/>
              <a:pathLst>
                <a:path extrusionOk="0" h="29822" w="18819">
                  <a:moveTo>
                    <a:pt x="18818" y="1"/>
                  </a:moveTo>
                  <a:lnTo>
                    <a:pt x="0" y="29822"/>
                  </a:lnTo>
                  <a:lnTo>
                    <a:pt x="4801" y="28746"/>
                  </a:lnTo>
                  <a:lnTo>
                    <a:pt x="9371" y="27191"/>
                  </a:lnTo>
                  <a:lnTo>
                    <a:pt x="188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318892" y="333527"/>
              <a:ext cx="167018" cy="873822"/>
            </a:xfrm>
            <a:custGeom>
              <a:rect b="b" l="l" r="r" t="t"/>
              <a:pathLst>
                <a:path extrusionOk="0" h="18589" w="3553">
                  <a:moveTo>
                    <a:pt x="3553" y="0"/>
                  </a:moveTo>
                  <a:lnTo>
                    <a:pt x="0" y="9160"/>
                  </a:lnTo>
                  <a:lnTo>
                    <a:pt x="0" y="18588"/>
                  </a:lnTo>
                  <a:lnTo>
                    <a:pt x="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txBox="1"/>
          <p:nvPr>
            <p:ph idx="4"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13225" y="537600"/>
            <a:ext cx="6127500" cy="428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subTitle"/>
          </p:nvPr>
        </p:nvSpPr>
        <p:spPr>
          <a:xfrm>
            <a:off x="713225" y="1195075"/>
            <a:ext cx="3844800" cy="2547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5" name="Google Shape;65;p7"/>
          <p:cNvSpPr txBox="1"/>
          <p:nvPr>
            <p:ph type="title"/>
          </p:nvPr>
        </p:nvSpPr>
        <p:spPr>
          <a:xfrm>
            <a:off x="713225" y="537600"/>
            <a:ext cx="46692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66" name="Google Shape;66;p7"/>
          <p:cNvSpPr/>
          <p:nvPr/>
        </p:nvSpPr>
        <p:spPr>
          <a:xfrm>
            <a:off x="6432788" y="215200"/>
            <a:ext cx="3369358" cy="156251"/>
          </a:xfrm>
          <a:custGeom>
            <a:rect b="b" l="l" r="r" t="t"/>
            <a:pathLst>
              <a:path extrusionOk="0" h="1277" w="27537">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7197177" y="4770151"/>
            <a:ext cx="2836168" cy="242219"/>
          </a:xfrm>
          <a:custGeom>
            <a:rect b="b" l="l" r="r" t="t"/>
            <a:pathLst>
              <a:path extrusionOk="0" h="6391" w="74828">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0" y="4779400"/>
            <a:ext cx="2473945" cy="223717"/>
          </a:xfrm>
          <a:custGeom>
            <a:rect b="b" l="l" r="r" t="t"/>
            <a:pathLst>
              <a:path extrusionOk="0" h="6577" w="72731">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p:nvPr/>
        </p:nvSpPr>
        <p:spPr>
          <a:xfrm>
            <a:off x="825" y="3643150"/>
            <a:ext cx="9144064" cy="1500341"/>
          </a:xfrm>
          <a:custGeom>
            <a:rect b="b" l="l" r="r" t="t"/>
            <a:pathLst>
              <a:path extrusionOk="0" h="100173" w="208483">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2474208" y="3659979"/>
            <a:ext cx="2364836" cy="32830"/>
          </a:xfrm>
          <a:custGeom>
            <a:rect b="b" l="l" r="r" t="t"/>
            <a:pathLst>
              <a:path extrusionOk="0" h="496" w="35728">
                <a:moveTo>
                  <a:pt x="17871" y="0"/>
                </a:moveTo>
                <a:cubicBezTo>
                  <a:pt x="8001" y="0"/>
                  <a:pt x="0" y="248"/>
                  <a:pt x="0" y="248"/>
                </a:cubicBezTo>
                <a:cubicBezTo>
                  <a:pt x="0" y="248"/>
                  <a:pt x="8001" y="495"/>
                  <a:pt x="17871" y="495"/>
                </a:cubicBezTo>
                <a:cubicBezTo>
                  <a:pt x="27727" y="495"/>
                  <a:pt x="35727" y="248"/>
                  <a:pt x="35727" y="248"/>
                </a:cubicBezTo>
                <a:cubicBezTo>
                  <a:pt x="35727" y="248"/>
                  <a:pt x="27741" y="0"/>
                  <a:pt x="17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947361" y="3719476"/>
            <a:ext cx="2364836" cy="32830"/>
          </a:xfrm>
          <a:custGeom>
            <a:rect b="b" l="l" r="r" t="t"/>
            <a:pathLst>
              <a:path extrusionOk="0" h="496" w="35728">
                <a:moveTo>
                  <a:pt x="17857" y="1"/>
                </a:moveTo>
                <a:cubicBezTo>
                  <a:pt x="8001" y="1"/>
                  <a:pt x="0" y="248"/>
                  <a:pt x="0" y="248"/>
                </a:cubicBezTo>
                <a:cubicBezTo>
                  <a:pt x="0" y="248"/>
                  <a:pt x="8001" y="496"/>
                  <a:pt x="17857" y="496"/>
                </a:cubicBezTo>
                <a:cubicBezTo>
                  <a:pt x="27727" y="496"/>
                  <a:pt x="35728" y="248"/>
                  <a:pt x="35728" y="248"/>
                </a:cubicBezTo>
                <a:cubicBezTo>
                  <a:pt x="35728" y="248"/>
                  <a:pt x="27727" y="1"/>
                  <a:pt x="17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30518" y="4196403"/>
            <a:ext cx="7063466" cy="92865"/>
          </a:xfrm>
          <a:custGeom>
            <a:rect b="b" l="l" r="r" t="t"/>
            <a:pathLst>
              <a:path extrusionOk="0" h="1403" w="106715">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2747002" y="4420353"/>
            <a:ext cx="7064393" cy="92865"/>
          </a:xfrm>
          <a:custGeom>
            <a:rect b="b" l="l" r="r" t="t"/>
            <a:pathLst>
              <a:path extrusionOk="0" h="1403" w="106729">
                <a:moveTo>
                  <a:pt x="53365" y="1"/>
                </a:moveTo>
                <a:cubicBezTo>
                  <a:pt x="23892" y="1"/>
                  <a:pt x="1" y="702"/>
                  <a:pt x="1" y="702"/>
                </a:cubicBezTo>
                <a:cubicBezTo>
                  <a:pt x="1" y="702"/>
                  <a:pt x="23892" y="1403"/>
                  <a:pt x="53365" y="1403"/>
                </a:cubicBezTo>
                <a:cubicBezTo>
                  <a:pt x="82837" y="1403"/>
                  <a:pt x="106729" y="702"/>
                  <a:pt x="106729" y="702"/>
                </a:cubicBezTo>
                <a:cubicBezTo>
                  <a:pt x="106729" y="702"/>
                  <a:pt x="82837" y="1"/>
                  <a:pt x="53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2289467" y="3095103"/>
            <a:ext cx="682485" cy="915357"/>
            <a:chOff x="1960842" y="2424078"/>
            <a:chExt cx="682485" cy="915357"/>
          </a:xfrm>
        </p:grpSpPr>
        <p:sp>
          <p:nvSpPr>
            <p:cNvPr id="76" name="Google Shape;76;p8"/>
            <p:cNvSpPr/>
            <p:nvPr/>
          </p:nvSpPr>
          <p:spPr>
            <a:xfrm>
              <a:off x="2018164" y="3045485"/>
              <a:ext cx="589687" cy="293950"/>
            </a:xfrm>
            <a:custGeom>
              <a:rect b="b" l="l" r="r" t="t"/>
              <a:pathLst>
                <a:path extrusionOk="0" h="4441" w="8909">
                  <a:moveTo>
                    <a:pt x="6544" y="3204"/>
                  </a:moveTo>
                  <a:lnTo>
                    <a:pt x="5623" y="3300"/>
                  </a:lnTo>
                  <a:lnTo>
                    <a:pt x="4949" y="3149"/>
                  </a:lnTo>
                  <a:lnTo>
                    <a:pt x="4070" y="4441"/>
                  </a:lnTo>
                  <a:lnTo>
                    <a:pt x="2860" y="2681"/>
                  </a:lnTo>
                  <a:lnTo>
                    <a:pt x="1691" y="2434"/>
                  </a:lnTo>
                  <a:lnTo>
                    <a:pt x="1" y="1"/>
                  </a:lnTo>
                  <a:lnTo>
                    <a:pt x="8908" y="1"/>
                  </a:lnTo>
                  <a:close/>
                </a:path>
              </a:pathLst>
            </a:custGeom>
            <a:solidFill>
              <a:srgbClr val="6B919E">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1960842" y="2998423"/>
              <a:ext cx="682485" cy="94453"/>
            </a:xfrm>
            <a:custGeom>
              <a:rect b="b" l="l" r="r" t="t"/>
              <a:pathLst>
                <a:path extrusionOk="0" h="1427" w="10311">
                  <a:moveTo>
                    <a:pt x="5113" y="0"/>
                  </a:moveTo>
                  <a:cubicBezTo>
                    <a:pt x="3391" y="0"/>
                    <a:pt x="1672" y="234"/>
                    <a:pt x="1" y="698"/>
                  </a:cubicBezTo>
                  <a:cubicBezTo>
                    <a:pt x="1" y="698"/>
                    <a:pt x="853" y="1427"/>
                    <a:pt x="5156" y="1427"/>
                  </a:cubicBezTo>
                  <a:cubicBezTo>
                    <a:pt x="5199" y="1427"/>
                    <a:pt x="5243" y="1427"/>
                    <a:pt x="5286" y="1427"/>
                  </a:cubicBezTo>
                  <a:cubicBezTo>
                    <a:pt x="9771" y="1427"/>
                    <a:pt x="10310" y="726"/>
                    <a:pt x="10310" y="726"/>
                  </a:cubicBezTo>
                  <a:cubicBezTo>
                    <a:pt x="8607" y="241"/>
                    <a:pt x="6859" y="0"/>
                    <a:pt x="51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017237" y="2424078"/>
              <a:ext cx="589687" cy="622385"/>
            </a:xfrm>
            <a:custGeom>
              <a:rect b="b" l="l" r="r" t="t"/>
              <a:pathLst>
                <a:path extrusionOk="0" h="9403" w="8909">
                  <a:moveTo>
                    <a:pt x="1" y="9389"/>
                  </a:moveTo>
                  <a:lnTo>
                    <a:pt x="1705" y="2474"/>
                  </a:lnTo>
                  <a:lnTo>
                    <a:pt x="3520" y="1375"/>
                  </a:lnTo>
                  <a:lnTo>
                    <a:pt x="5637" y="0"/>
                  </a:lnTo>
                  <a:lnTo>
                    <a:pt x="6572" y="289"/>
                  </a:lnTo>
                  <a:lnTo>
                    <a:pt x="8909" y="940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2017237" y="2515025"/>
              <a:ext cx="232989" cy="530513"/>
            </a:xfrm>
            <a:custGeom>
              <a:rect b="b" l="l" r="r" t="t"/>
              <a:pathLst>
                <a:path extrusionOk="0" h="8015" w="3520">
                  <a:moveTo>
                    <a:pt x="3520" y="1"/>
                  </a:moveTo>
                  <a:lnTo>
                    <a:pt x="2187" y="4688"/>
                  </a:lnTo>
                  <a:lnTo>
                    <a:pt x="3410" y="8015"/>
                  </a:lnTo>
                  <a:lnTo>
                    <a:pt x="1" y="8015"/>
                  </a:lnTo>
                  <a:lnTo>
                    <a:pt x="1705" y="110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2215614" y="2936335"/>
              <a:ext cx="391315" cy="118348"/>
            </a:xfrm>
            <a:custGeom>
              <a:rect b="b" l="l" r="r" t="t"/>
              <a:pathLst>
                <a:path extrusionOk="0" h="1788" w="5912">
                  <a:moveTo>
                    <a:pt x="1" y="509"/>
                  </a:moveTo>
                  <a:lnTo>
                    <a:pt x="3932" y="0"/>
                  </a:lnTo>
                  <a:lnTo>
                    <a:pt x="5623" y="536"/>
                  </a:lnTo>
                  <a:lnTo>
                    <a:pt x="5912" y="1664"/>
                  </a:lnTo>
                  <a:lnTo>
                    <a:pt x="468" y="178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2017237" y="2950898"/>
              <a:ext cx="229348" cy="103786"/>
            </a:xfrm>
            <a:custGeom>
              <a:rect b="b" l="l" r="r" t="t"/>
              <a:pathLst>
                <a:path extrusionOk="0" h="1568" w="3465">
                  <a:moveTo>
                    <a:pt x="2998" y="289"/>
                  </a:moveTo>
                  <a:lnTo>
                    <a:pt x="812" y="0"/>
                  </a:lnTo>
                  <a:lnTo>
                    <a:pt x="262" y="371"/>
                  </a:lnTo>
                  <a:lnTo>
                    <a:pt x="1" y="1430"/>
                  </a:lnTo>
                  <a:lnTo>
                    <a:pt x="3465" y="156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2100970" y="2825332"/>
              <a:ext cx="145618" cy="229348"/>
            </a:xfrm>
            <a:custGeom>
              <a:rect b="b" l="l" r="r" t="t"/>
              <a:pathLst>
                <a:path extrusionOk="0" h="3465" w="2200">
                  <a:moveTo>
                    <a:pt x="922" y="0"/>
                  </a:moveTo>
                  <a:lnTo>
                    <a:pt x="1" y="3327"/>
                  </a:lnTo>
                  <a:lnTo>
                    <a:pt x="2200" y="346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2309341" y="2424078"/>
              <a:ext cx="224781" cy="335782"/>
            </a:xfrm>
            <a:custGeom>
              <a:rect b="b" l="l" r="r" t="t"/>
              <a:pathLst>
                <a:path extrusionOk="0" h="5073" w="3396">
                  <a:moveTo>
                    <a:pt x="1224" y="0"/>
                  </a:moveTo>
                  <a:lnTo>
                    <a:pt x="0" y="797"/>
                  </a:lnTo>
                  <a:lnTo>
                    <a:pt x="1375" y="275"/>
                  </a:lnTo>
                  <a:lnTo>
                    <a:pt x="1870" y="426"/>
                  </a:lnTo>
                  <a:cubicBezTo>
                    <a:pt x="1870" y="426"/>
                    <a:pt x="3368" y="5018"/>
                    <a:pt x="3382" y="5073"/>
                  </a:cubicBezTo>
                  <a:cubicBezTo>
                    <a:pt x="3382" y="5073"/>
                    <a:pt x="3382" y="5073"/>
                    <a:pt x="3382" y="5073"/>
                  </a:cubicBezTo>
                  <a:cubicBezTo>
                    <a:pt x="3396" y="5073"/>
                    <a:pt x="2159" y="289"/>
                    <a:pt x="2159" y="289"/>
                  </a:cubicBezTo>
                  <a:lnTo>
                    <a:pt x="12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8"/>
          <p:cNvGrpSpPr/>
          <p:nvPr/>
        </p:nvGrpSpPr>
        <p:grpSpPr>
          <a:xfrm>
            <a:off x="3449611" y="3795927"/>
            <a:ext cx="337635" cy="99220"/>
            <a:chOff x="3120986" y="3201102"/>
            <a:chExt cx="337635" cy="99220"/>
          </a:xfrm>
        </p:grpSpPr>
        <p:sp>
          <p:nvSpPr>
            <p:cNvPr id="85" name="Google Shape;85;p8"/>
            <p:cNvSpPr/>
            <p:nvPr/>
          </p:nvSpPr>
          <p:spPr>
            <a:xfrm>
              <a:off x="3153750" y="3259351"/>
              <a:ext cx="272107" cy="40972"/>
            </a:xfrm>
            <a:custGeom>
              <a:rect b="b" l="l" r="r" t="t"/>
              <a:pathLst>
                <a:path extrusionOk="0" h="619" w="4111">
                  <a:moveTo>
                    <a:pt x="2791" y="440"/>
                  </a:moveTo>
                  <a:lnTo>
                    <a:pt x="2860" y="413"/>
                  </a:lnTo>
                  <a:lnTo>
                    <a:pt x="2915" y="399"/>
                  </a:lnTo>
                  <a:lnTo>
                    <a:pt x="3011" y="358"/>
                  </a:lnTo>
                  <a:lnTo>
                    <a:pt x="3121" y="330"/>
                  </a:lnTo>
                  <a:lnTo>
                    <a:pt x="3148" y="316"/>
                  </a:lnTo>
                  <a:lnTo>
                    <a:pt x="4111" y="0"/>
                  </a:lnTo>
                  <a:lnTo>
                    <a:pt x="0" y="0"/>
                  </a:lnTo>
                  <a:lnTo>
                    <a:pt x="523" y="619"/>
                  </a:lnTo>
                  <a:lnTo>
                    <a:pt x="2543" y="509"/>
                  </a:lnTo>
                  <a:lnTo>
                    <a:pt x="2708" y="454"/>
                  </a:lnTo>
                  <a:close/>
                </a:path>
              </a:pathLst>
            </a:custGeom>
            <a:solidFill>
              <a:srgbClr val="6B919E">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120986" y="3252004"/>
              <a:ext cx="337635" cy="14760"/>
            </a:xfrm>
            <a:custGeom>
              <a:rect b="b" l="l" r="r" t="t"/>
              <a:pathLst>
                <a:path extrusionOk="0" h="223" w="5101">
                  <a:moveTo>
                    <a:pt x="2324" y="0"/>
                  </a:moveTo>
                  <a:cubicBezTo>
                    <a:pt x="1024" y="0"/>
                    <a:pt x="0" y="111"/>
                    <a:pt x="0" y="111"/>
                  </a:cubicBezTo>
                  <a:cubicBezTo>
                    <a:pt x="0" y="111"/>
                    <a:pt x="413" y="221"/>
                    <a:pt x="2544" y="221"/>
                  </a:cubicBezTo>
                  <a:cubicBezTo>
                    <a:pt x="2679" y="222"/>
                    <a:pt x="2807" y="222"/>
                    <a:pt x="2928" y="222"/>
                  </a:cubicBezTo>
                  <a:cubicBezTo>
                    <a:pt x="4869" y="222"/>
                    <a:pt x="5100" y="125"/>
                    <a:pt x="5100" y="125"/>
                  </a:cubicBezTo>
                  <a:cubicBezTo>
                    <a:pt x="5100" y="125"/>
                    <a:pt x="3959" y="1"/>
                    <a:pt x="2544" y="1"/>
                  </a:cubicBezTo>
                  <a:cubicBezTo>
                    <a:pt x="2470" y="1"/>
                    <a:pt x="2397" y="0"/>
                    <a:pt x="23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3153750" y="3201102"/>
              <a:ext cx="272107" cy="58313"/>
            </a:xfrm>
            <a:custGeom>
              <a:rect b="b" l="l" r="r" t="t"/>
              <a:pathLst>
                <a:path extrusionOk="0" h="881" w="4111">
                  <a:moveTo>
                    <a:pt x="0" y="880"/>
                  </a:moveTo>
                  <a:lnTo>
                    <a:pt x="523" y="1"/>
                  </a:lnTo>
                  <a:lnTo>
                    <a:pt x="2543" y="138"/>
                  </a:lnTo>
                  <a:lnTo>
                    <a:pt x="4111" y="8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3176454" y="3201102"/>
              <a:ext cx="191157" cy="30977"/>
            </a:xfrm>
            <a:custGeom>
              <a:rect b="b" l="l" r="r" t="t"/>
              <a:pathLst>
                <a:path extrusionOk="0" h="468" w="2888">
                  <a:moveTo>
                    <a:pt x="180" y="1"/>
                  </a:moveTo>
                  <a:lnTo>
                    <a:pt x="1" y="303"/>
                  </a:lnTo>
                  <a:lnTo>
                    <a:pt x="482" y="207"/>
                  </a:lnTo>
                  <a:cubicBezTo>
                    <a:pt x="482" y="207"/>
                    <a:pt x="2866" y="464"/>
                    <a:pt x="2888" y="468"/>
                  </a:cubicBezTo>
                  <a:lnTo>
                    <a:pt x="2888" y="468"/>
                  </a:lnTo>
                  <a:lnTo>
                    <a:pt x="2200" y="138"/>
                  </a:lnTo>
                  <a:lnTo>
                    <a:pt x="180" y="1"/>
                  </a:lnTo>
                  <a:close/>
                  <a:moveTo>
                    <a:pt x="2888" y="468"/>
                  </a:moveTo>
                  <a:lnTo>
                    <a:pt x="2888" y="468"/>
                  </a:lnTo>
                  <a:cubicBezTo>
                    <a:pt x="2888" y="468"/>
                    <a:pt x="2888" y="468"/>
                    <a:pt x="2888" y="4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713225" y="539500"/>
            <a:ext cx="4237800" cy="2257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0" name="Google Shape;90;p8"/>
          <p:cNvSpPr/>
          <p:nvPr/>
        </p:nvSpPr>
        <p:spPr>
          <a:xfrm>
            <a:off x="5333910" y="4551413"/>
            <a:ext cx="9903215" cy="180169"/>
          </a:xfrm>
          <a:custGeom>
            <a:rect b="b" l="l" r="r" t="t"/>
            <a:pathLst>
              <a:path extrusionOk="0" h="2722" w="149618">
                <a:moveTo>
                  <a:pt x="74809" y="0"/>
                </a:moveTo>
                <a:cubicBezTo>
                  <a:pt x="33501" y="0"/>
                  <a:pt x="0" y="1361"/>
                  <a:pt x="0" y="1361"/>
                </a:cubicBezTo>
                <a:cubicBezTo>
                  <a:pt x="0" y="1361"/>
                  <a:pt x="33487" y="2722"/>
                  <a:pt x="74809" y="2722"/>
                </a:cubicBezTo>
                <a:cubicBezTo>
                  <a:pt x="116117" y="2722"/>
                  <a:pt x="149618" y="1361"/>
                  <a:pt x="149618" y="1361"/>
                </a:cubicBezTo>
                <a:cubicBezTo>
                  <a:pt x="149618" y="1361"/>
                  <a:pt x="116131" y="0"/>
                  <a:pt x="748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8"/>
          <p:cNvGrpSpPr/>
          <p:nvPr/>
        </p:nvGrpSpPr>
        <p:grpSpPr>
          <a:xfrm>
            <a:off x="-563926" y="1645954"/>
            <a:ext cx="2527426" cy="3542970"/>
            <a:chOff x="-30515" y="874989"/>
            <a:chExt cx="3077348" cy="4313856"/>
          </a:xfrm>
        </p:grpSpPr>
        <p:sp>
          <p:nvSpPr>
            <p:cNvPr id="92" name="Google Shape;92;p8"/>
            <p:cNvSpPr/>
            <p:nvPr/>
          </p:nvSpPr>
          <p:spPr>
            <a:xfrm>
              <a:off x="-30515" y="874989"/>
              <a:ext cx="3077305" cy="4313801"/>
            </a:xfrm>
            <a:custGeom>
              <a:rect b="b" l="l" r="r" t="t"/>
              <a:pathLst>
                <a:path extrusionOk="0" h="65173" w="46492">
                  <a:moveTo>
                    <a:pt x="46491" y="65172"/>
                  </a:moveTo>
                  <a:lnTo>
                    <a:pt x="29445" y="34902"/>
                  </a:lnTo>
                  <a:lnTo>
                    <a:pt x="19026" y="31548"/>
                  </a:lnTo>
                  <a:lnTo>
                    <a:pt x="4482" y="1732"/>
                  </a:lnTo>
                  <a:lnTo>
                    <a:pt x="0" y="0"/>
                  </a:lnTo>
                  <a:lnTo>
                    <a:pt x="0" y="651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1504474" y="3052364"/>
              <a:ext cx="1542359" cy="2136481"/>
            </a:xfrm>
            <a:custGeom>
              <a:rect b="b" l="l" r="r" t="t"/>
              <a:pathLst>
                <a:path extrusionOk="0" h="32278" w="23302">
                  <a:moveTo>
                    <a:pt x="6255" y="2007"/>
                  </a:moveTo>
                  <a:lnTo>
                    <a:pt x="23301" y="32277"/>
                  </a:lnTo>
                  <a:lnTo>
                    <a:pt x="15603" y="32277"/>
                  </a:lnTo>
                  <a:lnTo>
                    <a:pt x="16524" y="260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30515" y="874989"/>
              <a:ext cx="1259331" cy="2088228"/>
            </a:xfrm>
            <a:custGeom>
              <a:rect b="b" l="l" r="r" t="t"/>
              <a:pathLst>
                <a:path extrusionOk="0" h="31549" w="19026">
                  <a:moveTo>
                    <a:pt x="19026" y="31548"/>
                  </a:moveTo>
                  <a:lnTo>
                    <a:pt x="15314" y="29981"/>
                  </a:lnTo>
                  <a:lnTo>
                    <a:pt x="3863" y="2255"/>
                  </a:lnTo>
                  <a:lnTo>
                    <a:pt x="0" y="1911"/>
                  </a:lnTo>
                  <a:lnTo>
                    <a:pt x="0" y="0"/>
                  </a:lnTo>
                  <a:lnTo>
                    <a:pt x="4482" y="17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8"/>
          <p:cNvGrpSpPr/>
          <p:nvPr/>
        </p:nvGrpSpPr>
        <p:grpSpPr>
          <a:xfrm>
            <a:off x="3363909" y="4610522"/>
            <a:ext cx="1069167" cy="431366"/>
            <a:chOff x="3363909" y="4610522"/>
            <a:chExt cx="1069167" cy="431366"/>
          </a:xfrm>
        </p:grpSpPr>
        <p:sp>
          <p:nvSpPr>
            <p:cNvPr id="96" name="Google Shape;96;p8"/>
            <p:cNvSpPr/>
            <p:nvPr/>
          </p:nvSpPr>
          <p:spPr>
            <a:xfrm>
              <a:off x="3412163" y="4826174"/>
              <a:ext cx="971802" cy="215713"/>
            </a:xfrm>
            <a:custGeom>
              <a:rect b="b" l="l" r="r" t="t"/>
              <a:pathLst>
                <a:path extrusionOk="0" h="3259" w="14682">
                  <a:moveTo>
                    <a:pt x="14682" y="1"/>
                  </a:moveTo>
                  <a:lnTo>
                    <a:pt x="0" y="1"/>
                  </a:lnTo>
                  <a:lnTo>
                    <a:pt x="3478" y="2942"/>
                  </a:lnTo>
                  <a:lnTo>
                    <a:pt x="5183" y="3259"/>
                  </a:lnTo>
                  <a:lnTo>
                    <a:pt x="7341" y="1224"/>
                  </a:lnTo>
                  <a:lnTo>
                    <a:pt x="11657" y="1623"/>
                  </a:lnTo>
                  <a:close/>
                </a:path>
              </a:pathLst>
            </a:custGeom>
            <a:solidFill>
              <a:srgbClr val="6B919E">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3363909" y="4801617"/>
              <a:ext cx="1069167" cy="48385"/>
            </a:xfrm>
            <a:custGeom>
              <a:rect b="b" l="l" r="r" t="t"/>
              <a:pathLst>
                <a:path extrusionOk="0" h="731" w="16153">
                  <a:moveTo>
                    <a:pt x="8084" y="0"/>
                  </a:moveTo>
                  <a:cubicBezTo>
                    <a:pt x="3616" y="14"/>
                    <a:pt x="1" y="385"/>
                    <a:pt x="1" y="385"/>
                  </a:cubicBezTo>
                  <a:cubicBezTo>
                    <a:pt x="1" y="385"/>
                    <a:pt x="793" y="730"/>
                    <a:pt x="7333" y="730"/>
                  </a:cubicBezTo>
                  <a:cubicBezTo>
                    <a:pt x="7575" y="730"/>
                    <a:pt x="7826" y="730"/>
                    <a:pt x="8084" y="729"/>
                  </a:cubicBezTo>
                  <a:cubicBezTo>
                    <a:pt x="14806" y="715"/>
                    <a:pt x="16153" y="344"/>
                    <a:pt x="16153" y="344"/>
                  </a:cubicBezTo>
                  <a:cubicBezTo>
                    <a:pt x="16153" y="344"/>
                    <a:pt x="12551" y="0"/>
                    <a:pt x="80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3412163" y="4610522"/>
              <a:ext cx="971802" cy="215713"/>
            </a:xfrm>
            <a:custGeom>
              <a:rect b="b" l="l" r="r" t="t"/>
              <a:pathLst>
                <a:path extrusionOk="0" h="3259" w="14682">
                  <a:moveTo>
                    <a:pt x="14682" y="3259"/>
                  </a:moveTo>
                  <a:lnTo>
                    <a:pt x="0" y="3259"/>
                  </a:lnTo>
                  <a:lnTo>
                    <a:pt x="3478" y="317"/>
                  </a:lnTo>
                  <a:lnTo>
                    <a:pt x="5183" y="1"/>
                  </a:lnTo>
                  <a:lnTo>
                    <a:pt x="7341" y="2035"/>
                  </a:lnTo>
                  <a:lnTo>
                    <a:pt x="11657" y="163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3898077" y="4738801"/>
              <a:ext cx="69169" cy="51959"/>
            </a:xfrm>
            <a:custGeom>
              <a:rect b="b" l="l" r="r" t="t"/>
              <a:pathLst>
                <a:path extrusionOk="0" h="785" w="1045">
                  <a:moveTo>
                    <a:pt x="0" y="97"/>
                  </a:moveTo>
                  <a:lnTo>
                    <a:pt x="729" y="785"/>
                  </a:lnTo>
                  <a:lnTo>
                    <a:pt x="1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3594125" y="4610522"/>
              <a:ext cx="225708" cy="61027"/>
            </a:xfrm>
            <a:custGeom>
              <a:rect b="b" l="l" r="r" t="t"/>
              <a:pathLst>
                <a:path extrusionOk="0" h="922" w="3410">
                  <a:moveTo>
                    <a:pt x="2434" y="1"/>
                  </a:moveTo>
                  <a:lnTo>
                    <a:pt x="729" y="317"/>
                  </a:lnTo>
                  <a:lnTo>
                    <a:pt x="1" y="922"/>
                  </a:lnTo>
                  <a:lnTo>
                    <a:pt x="743" y="454"/>
                  </a:lnTo>
                  <a:lnTo>
                    <a:pt x="2283" y="221"/>
                  </a:lnTo>
                  <a:lnTo>
                    <a:pt x="3410" y="922"/>
                  </a:lnTo>
                  <a:lnTo>
                    <a:pt x="2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4028144" y="4718811"/>
              <a:ext cx="236629" cy="42825"/>
            </a:xfrm>
            <a:custGeom>
              <a:rect b="b" l="l" r="r" t="t"/>
              <a:pathLst>
                <a:path extrusionOk="0" h="647" w="3575">
                  <a:moveTo>
                    <a:pt x="2351" y="1"/>
                  </a:moveTo>
                  <a:lnTo>
                    <a:pt x="1" y="220"/>
                  </a:lnTo>
                  <a:lnTo>
                    <a:pt x="2173" y="303"/>
                  </a:lnTo>
                  <a:lnTo>
                    <a:pt x="3575" y="647"/>
                  </a:lnTo>
                  <a:lnTo>
                    <a:pt x="23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8"/>
          <p:cNvGrpSpPr/>
          <p:nvPr/>
        </p:nvGrpSpPr>
        <p:grpSpPr>
          <a:xfrm>
            <a:off x="4839042" y="4209517"/>
            <a:ext cx="4344778" cy="943605"/>
            <a:chOff x="4799221" y="4169696"/>
            <a:chExt cx="4344778" cy="943605"/>
          </a:xfrm>
        </p:grpSpPr>
        <p:sp>
          <p:nvSpPr>
            <p:cNvPr id="103" name="Google Shape;103;p8"/>
            <p:cNvSpPr/>
            <p:nvPr/>
          </p:nvSpPr>
          <p:spPr>
            <a:xfrm>
              <a:off x="4799221" y="4169696"/>
              <a:ext cx="4344778" cy="943605"/>
            </a:xfrm>
            <a:custGeom>
              <a:rect b="b" l="l" r="r" t="t"/>
              <a:pathLst>
                <a:path extrusionOk="0" h="14256" w="65641">
                  <a:moveTo>
                    <a:pt x="0" y="14255"/>
                  </a:moveTo>
                  <a:lnTo>
                    <a:pt x="40347" y="2694"/>
                  </a:lnTo>
                  <a:lnTo>
                    <a:pt x="65640" y="0"/>
                  </a:lnTo>
                  <a:lnTo>
                    <a:pt x="65640" y="142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5750993" y="4183331"/>
              <a:ext cx="3261976" cy="657002"/>
            </a:xfrm>
            <a:custGeom>
              <a:rect b="b" l="l" r="r" t="t"/>
              <a:pathLst>
                <a:path extrusionOk="0" h="9926" w="49282">
                  <a:moveTo>
                    <a:pt x="0" y="9925"/>
                  </a:moveTo>
                  <a:lnTo>
                    <a:pt x="27315" y="5293"/>
                  </a:lnTo>
                  <a:lnTo>
                    <a:pt x="49282" y="0"/>
                  </a:lnTo>
                  <a:lnTo>
                    <a:pt x="25968" y="24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p:nvPr/>
        </p:nvSpPr>
        <p:spPr>
          <a:xfrm>
            <a:off x="-8375" y="590401"/>
            <a:ext cx="9160743" cy="4546101"/>
          </a:xfrm>
          <a:custGeom>
            <a:rect b="b" l="l" r="r" t="t"/>
            <a:pathLst>
              <a:path extrusionOk="0" h="100173" w="208483">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txBox="1"/>
          <p:nvPr>
            <p:ph hasCustomPrompt="1" type="title"/>
          </p:nvPr>
        </p:nvSpPr>
        <p:spPr>
          <a:xfrm flipH="1">
            <a:off x="5586363" y="1888650"/>
            <a:ext cx="1065300" cy="92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8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8" name="Google Shape;108;p9"/>
          <p:cNvSpPr txBox="1"/>
          <p:nvPr>
            <p:ph idx="2" type="title"/>
          </p:nvPr>
        </p:nvSpPr>
        <p:spPr>
          <a:xfrm flipH="1">
            <a:off x="2187538" y="1855875"/>
            <a:ext cx="2706300" cy="36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2200"/>
              <a:buNone/>
              <a:defRPr b="1" sz="2400">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p:txBody>
      </p:sp>
      <p:sp>
        <p:nvSpPr>
          <p:cNvPr id="109" name="Google Shape;109;p9"/>
          <p:cNvSpPr txBox="1"/>
          <p:nvPr>
            <p:ph idx="1" type="subTitle"/>
          </p:nvPr>
        </p:nvSpPr>
        <p:spPr>
          <a:xfrm flipH="1">
            <a:off x="2370825" y="2313228"/>
            <a:ext cx="2339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9"/>
          <p:cNvSpPr/>
          <p:nvPr/>
        </p:nvSpPr>
        <p:spPr>
          <a:xfrm>
            <a:off x="-17200" y="2889145"/>
            <a:ext cx="9161003" cy="2254359"/>
          </a:xfrm>
          <a:custGeom>
            <a:rect b="b" l="l" r="r" t="t"/>
            <a:pathLst>
              <a:path extrusionOk="0" h="65169" w="285234">
                <a:moveTo>
                  <a:pt x="285233" y="65168"/>
                </a:moveTo>
                <a:lnTo>
                  <a:pt x="274" y="65168"/>
                </a:lnTo>
                <a:lnTo>
                  <a:pt x="213" y="53071"/>
                </a:lnTo>
                <a:lnTo>
                  <a:pt x="152" y="41916"/>
                </a:lnTo>
                <a:lnTo>
                  <a:pt x="61" y="29484"/>
                </a:lnTo>
                <a:lnTo>
                  <a:pt x="0" y="18572"/>
                </a:lnTo>
                <a:lnTo>
                  <a:pt x="0" y="17265"/>
                </a:lnTo>
                <a:cubicBezTo>
                  <a:pt x="0" y="17265"/>
                  <a:pt x="69485" y="32645"/>
                  <a:pt x="163590" y="23557"/>
                </a:cubicBezTo>
                <a:cubicBezTo>
                  <a:pt x="165778" y="23344"/>
                  <a:pt x="167906" y="23131"/>
                  <a:pt x="170003" y="22919"/>
                </a:cubicBezTo>
                <a:lnTo>
                  <a:pt x="170733" y="22827"/>
                </a:lnTo>
                <a:cubicBezTo>
                  <a:pt x="245749" y="15228"/>
                  <a:pt x="271859" y="6839"/>
                  <a:pt x="280674" y="2675"/>
                </a:cubicBezTo>
                <a:cubicBezTo>
                  <a:pt x="284200" y="1003"/>
                  <a:pt x="284960" y="0"/>
                  <a:pt x="284960" y="0"/>
                </a:cubicBezTo>
                <a:close/>
              </a:path>
            </a:pathLst>
          </a:custGeom>
          <a:solidFill>
            <a:srgbClr val="6B919E">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9"/>
          <p:cNvGrpSpPr/>
          <p:nvPr/>
        </p:nvGrpSpPr>
        <p:grpSpPr>
          <a:xfrm>
            <a:off x="6867325" y="2189775"/>
            <a:ext cx="2276675" cy="2953725"/>
            <a:chOff x="5092300" y="2272350"/>
            <a:chExt cx="2276675" cy="2953725"/>
          </a:xfrm>
        </p:grpSpPr>
        <p:grpSp>
          <p:nvGrpSpPr>
            <p:cNvPr id="112" name="Google Shape;112;p9"/>
            <p:cNvGrpSpPr/>
            <p:nvPr/>
          </p:nvGrpSpPr>
          <p:grpSpPr>
            <a:xfrm>
              <a:off x="5534575" y="2272350"/>
              <a:ext cx="1834400" cy="1554000"/>
              <a:chOff x="5534575" y="2272350"/>
              <a:chExt cx="1834400" cy="1554000"/>
            </a:xfrm>
          </p:grpSpPr>
          <p:sp>
            <p:nvSpPr>
              <p:cNvPr id="113" name="Google Shape;113;p9"/>
              <p:cNvSpPr/>
              <p:nvPr/>
            </p:nvSpPr>
            <p:spPr>
              <a:xfrm>
                <a:off x="5534575" y="2272350"/>
                <a:ext cx="1834400" cy="1554000"/>
              </a:xfrm>
              <a:custGeom>
                <a:rect b="b" l="l" r="r" t="t"/>
                <a:pathLst>
                  <a:path extrusionOk="0" h="62160" w="73376">
                    <a:moveTo>
                      <a:pt x="73375" y="1"/>
                    </a:moveTo>
                    <a:cubicBezTo>
                      <a:pt x="73375" y="1"/>
                      <a:pt x="65016" y="4499"/>
                      <a:pt x="54500" y="4621"/>
                    </a:cubicBezTo>
                    <a:cubicBezTo>
                      <a:pt x="43983" y="4773"/>
                      <a:pt x="34925" y="5806"/>
                      <a:pt x="32615" y="7083"/>
                    </a:cubicBezTo>
                    <a:cubicBezTo>
                      <a:pt x="30305" y="8360"/>
                      <a:pt x="31156" y="9879"/>
                      <a:pt x="31247" y="11004"/>
                    </a:cubicBezTo>
                    <a:cubicBezTo>
                      <a:pt x="31308" y="12159"/>
                      <a:pt x="27447" y="11399"/>
                      <a:pt x="24438" y="14196"/>
                    </a:cubicBezTo>
                    <a:cubicBezTo>
                      <a:pt x="21429" y="16962"/>
                      <a:pt x="23952" y="18238"/>
                      <a:pt x="19271" y="18877"/>
                    </a:cubicBezTo>
                    <a:cubicBezTo>
                      <a:pt x="14590" y="19484"/>
                      <a:pt x="21885" y="24834"/>
                      <a:pt x="21885" y="24834"/>
                    </a:cubicBezTo>
                    <a:cubicBezTo>
                      <a:pt x="21885" y="24834"/>
                      <a:pt x="14772" y="28178"/>
                      <a:pt x="12797" y="29393"/>
                    </a:cubicBezTo>
                    <a:cubicBezTo>
                      <a:pt x="10821" y="30579"/>
                      <a:pt x="14560" y="33193"/>
                      <a:pt x="15228" y="34196"/>
                    </a:cubicBezTo>
                    <a:cubicBezTo>
                      <a:pt x="15867" y="35199"/>
                      <a:pt x="7721" y="36840"/>
                      <a:pt x="5076" y="39576"/>
                    </a:cubicBezTo>
                    <a:cubicBezTo>
                      <a:pt x="2432" y="42281"/>
                      <a:pt x="0" y="48634"/>
                      <a:pt x="0" y="48634"/>
                    </a:cubicBezTo>
                    <a:lnTo>
                      <a:pt x="1489" y="59333"/>
                    </a:lnTo>
                    <a:lnTo>
                      <a:pt x="5866" y="62160"/>
                    </a:lnTo>
                    <a:lnTo>
                      <a:pt x="51004" y="52676"/>
                    </a:lnTo>
                    <a:lnTo>
                      <a:pt x="72828" y="4763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9"/>
              <p:cNvGrpSpPr/>
              <p:nvPr/>
            </p:nvGrpSpPr>
            <p:grpSpPr>
              <a:xfrm>
                <a:off x="5871200" y="2462325"/>
                <a:ext cx="1493200" cy="963575"/>
                <a:chOff x="5871200" y="2462325"/>
                <a:chExt cx="1493200" cy="963575"/>
              </a:xfrm>
            </p:grpSpPr>
            <p:sp>
              <p:nvSpPr>
                <p:cNvPr id="115" name="Google Shape;115;p9"/>
                <p:cNvSpPr/>
                <p:nvPr/>
              </p:nvSpPr>
              <p:spPr>
                <a:xfrm>
                  <a:off x="6340800" y="2462325"/>
                  <a:ext cx="1021325" cy="136050"/>
                </a:xfrm>
                <a:custGeom>
                  <a:rect b="b" l="l" r="r" t="t"/>
                  <a:pathLst>
                    <a:path extrusionOk="0" h="5442" w="40853">
                      <a:moveTo>
                        <a:pt x="974" y="1642"/>
                      </a:moveTo>
                      <a:cubicBezTo>
                        <a:pt x="974" y="1642"/>
                        <a:pt x="2554" y="3679"/>
                        <a:pt x="15624" y="4560"/>
                      </a:cubicBezTo>
                      <a:cubicBezTo>
                        <a:pt x="28694" y="5442"/>
                        <a:pt x="40731" y="2524"/>
                        <a:pt x="40731" y="2524"/>
                      </a:cubicBezTo>
                      <a:lnTo>
                        <a:pt x="40853" y="1"/>
                      </a:lnTo>
                      <a:cubicBezTo>
                        <a:pt x="40853" y="1"/>
                        <a:pt x="25290" y="3466"/>
                        <a:pt x="15594" y="2372"/>
                      </a:cubicBezTo>
                      <a:cubicBezTo>
                        <a:pt x="5898" y="1277"/>
                        <a:pt x="1521" y="609"/>
                        <a:pt x="974" y="609"/>
                      </a:cubicBezTo>
                      <a:cubicBezTo>
                        <a:pt x="396" y="609"/>
                        <a:pt x="1" y="1065"/>
                        <a:pt x="974" y="16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6281550" y="2570225"/>
                  <a:ext cx="1082850" cy="241675"/>
                </a:xfrm>
                <a:custGeom>
                  <a:rect b="b" l="l" r="r" t="t"/>
                  <a:pathLst>
                    <a:path extrusionOk="0" h="9667" w="43314">
                      <a:moveTo>
                        <a:pt x="2006" y="396"/>
                      </a:moveTo>
                      <a:cubicBezTo>
                        <a:pt x="2006" y="396"/>
                        <a:pt x="2189" y="1217"/>
                        <a:pt x="11885" y="3405"/>
                      </a:cubicBezTo>
                      <a:cubicBezTo>
                        <a:pt x="21581" y="5594"/>
                        <a:pt x="36961" y="1794"/>
                        <a:pt x="37235" y="3405"/>
                      </a:cubicBezTo>
                      <a:cubicBezTo>
                        <a:pt x="37539" y="5016"/>
                        <a:pt x="21763" y="6171"/>
                        <a:pt x="16900" y="5503"/>
                      </a:cubicBezTo>
                      <a:cubicBezTo>
                        <a:pt x="12067" y="4834"/>
                        <a:pt x="11034" y="7296"/>
                        <a:pt x="23374" y="7296"/>
                      </a:cubicBezTo>
                      <a:cubicBezTo>
                        <a:pt x="35715" y="7296"/>
                        <a:pt x="43314" y="5320"/>
                        <a:pt x="43314" y="5320"/>
                      </a:cubicBezTo>
                      <a:lnTo>
                        <a:pt x="43314" y="7904"/>
                      </a:lnTo>
                      <a:cubicBezTo>
                        <a:pt x="43314" y="7904"/>
                        <a:pt x="20456" y="9667"/>
                        <a:pt x="15319" y="8816"/>
                      </a:cubicBezTo>
                      <a:cubicBezTo>
                        <a:pt x="10152" y="7965"/>
                        <a:pt x="8936" y="7387"/>
                        <a:pt x="8936" y="6627"/>
                      </a:cubicBezTo>
                      <a:cubicBezTo>
                        <a:pt x="8936" y="5867"/>
                        <a:pt x="11702" y="5107"/>
                        <a:pt x="11702" y="5107"/>
                      </a:cubicBezTo>
                      <a:cubicBezTo>
                        <a:pt x="11702" y="5107"/>
                        <a:pt x="3982" y="2554"/>
                        <a:pt x="2006" y="1703"/>
                      </a:cubicBezTo>
                      <a:cubicBezTo>
                        <a:pt x="0" y="852"/>
                        <a:pt x="1307" y="1"/>
                        <a:pt x="2006" y="3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6158425" y="2623425"/>
                  <a:ext cx="1203700" cy="314625"/>
                </a:xfrm>
                <a:custGeom>
                  <a:rect b="b" l="l" r="r" t="t"/>
                  <a:pathLst>
                    <a:path extrusionOk="0" h="12585" w="48148">
                      <a:moveTo>
                        <a:pt x="1612" y="517"/>
                      </a:moveTo>
                      <a:cubicBezTo>
                        <a:pt x="1612" y="517"/>
                        <a:pt x="2737" y="3952"/>
                        <a:pt x="12828" y="6931"/>
                      </a:cubicBezTo>
                      <a:cubicBezTo>
                        <a:pt x="22889" y="9910"/>
                        <a:pt x="48148" y="7448"/>
                        <a:pt x="48148" y="7448"/>
                      </a:cubicBezTo>
                      <a:lnTo>
                        <a:pt x="48148" y="8876"/>
                      </a:lnTo>
                      <a:cubicBezTo>
                        <a:pt x="48148" y="8876"/>
                        <a:pt x="31704" y="12584"/>
                        <a:pt x="16415" y="8876"/>
                      </a:cubicBezTo>
                      <a:cubicBezTo>
                        <a:pt x="1126" y="5168"/>
                        <a:pt x="1126" y="2432"/>
                        <a:pt x="548" y="1551"/>
                      </a:cubicBezTo>
                      <a:cubicBezTo>
                        <a:pt x="1" y="700"/>
                        <a:pt x="1308" y="1"/>
                        <a:pt x="1612" y="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6032300" y="2686500"/>
                  <a:ext cx="1329825" cy="388325"/>
                </a:xfrm>
                <a:custGeom>
                  <a:rect b="b" l="l" r="r" t="t"/>
                  <a:pathLst>
                    <a:path extrusionOk="0" h="15533" w="53193">
                      <a:moveTo>
                        <a:pt x="9605" y="5320"/>
                      </a:moveTo>
                      <a:cubicBezTo>
                        <a:pt x="9605" y="5320"/>
                        <a:pt x="22311" y="9970"/>
                        <a:pt x="36293" y="10153"/>
                      </a:cubicBezTo>
                      <a:cubicBezTo>
                        <a:pt x="50244" y="10335"/>
                        <a:pt x="53193" y="8724"/>
                        <a:pt x="53193" y="8724"/>
                      </a:cubicBezTo>
                      <a:lnTo>
                        <a:pt x="53193" y="10153"/>
                      </a:lnTo>
                      <a:cubicBezTo>
                        <a:pt x="53193" y="10153"/>
                        <a:pt x="50153" y="11460"/>
                        <a:pt x="42949" y="11551"/>
                      </a:cubicBezTo>
                      <a:cubicBezTo>
                        <a:pt x="35715" y="11642"/>
                        <a:pt x="38937" y="13071"/>
                        <a:pt x="45016" y="13071"/>
                      </a:cubicBezTo>
                      <a:lnTo>
                        <a:pt x="53193" y="13071"/>
                      </a:lnTo>
                      <a:lnTo>
                        <a:pt x="53193" y="14499"/>
                      </a:lnTo>
                      <a:cubicBezTo>
                        <a:pt x="53193" y="14499"/>
                        <a:pt x="43314" y="15533"/>
                        <a:pt x="39697" y="14499"/>
                      </a:cubicBezTo>
                      <a:cubicBezTo>
                        <a:pt x="36110" y="13466"/>
                        <a:pt x="39697" y="12523"/>
                        <a:pt x="35989" y="11551"/>
                      </a:cubicBezTo>
                      <a:cubicBezTo>
                        <a:pt x="32311" y="10609"/>
                        <a:pt x="25958" y="10669"/>
                        <a:pt x="21733" y="10122"/>
                      </a:cubicBezTo>
                      <a:cubicBezTo>
                        <a:pt x="17478" y="9575"/>
                        <a:pt x="3982" y="5806"/>
                        <a:pt x="2006" y="2918"/>
                      </a:cubicBezTo>
                      <a:cubicBezTo>
                        <a:pt x="0" y="0"/>
                        <a:pt x="6930" y="4469"/>
                        <a:pt x="9605" y="53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6099175" y="2886350"/>
                  <a:ext cx="897450" cy="244700"/>
                </a:xfrm>
                <a:custGeom>
                  <a:rect b="b" l="l" r="r" t="t"/>
                  <a:pathLst>
                    <a:path extrusionOk="0" h="9788" w="35898">
                      <a:moveTo>
                        <a:pt x="1216" y="1"/>
                      </a:moveTo>
                      <a:cubicBezTo>
                        <a:pt x="1216" y="1"/>
                        <a:pt x="4073" y="3678"/>
                        <a:pt x="15745" y="5685"/>
                      </a:cubicBezTo>
                      <a:cubicBezTo>
                        <a:pt x="27447" y="7660"/>
                        <a:pt x="33739" y="7295"/>
                        <a:pt x="34803" y="8147"/>
                      </a:cubicBezTo>
                      <a:cubicBezTo>
                        <a:pt x="35897" y="8998"/>
                        <a:pt x="19241" y="9788"/>
                        <a:pt x="12006" y="6718"/>
                      </a:cubicBezTo>
                      <a:cubicBezTo>
                        <a:pt x="4803" y="3678"/>
                        <a:pt x="0" y="4043"/>
                        <a:pt x="1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5871200" y="3019325"/>
                  <a:ext cx="1493200" cy="258400"/>
                </a:xfrm>
                <a:custGeom>
                  <a:rect b="b" l="l" r="r" t="t"/>
                  <a:pathLst>
                    <a:path extrusionOk="0" h="10336" w="59728">
                      <a:moveTo>
                        <a:pt x="2128" y="639"/>
                      </a:moveTo>
                      <a:cubicBezTo>
                        <a:pt x="2128" y="639"/>
                        <a:pt x="7903" y="5806"/>
                        <a:pt x="22584" y="7144"/>
                      </a:cubicBezTo>
                      <a:cubicBezTo>
                        <a:pt x="37235" y="8481"/>
                        <a:pt x="59637" y="8299"/>
                        <a:pt x="59637" y="8299"/>
                      </a:cubicBezTo>
                      <a:lnTo>
                        <a:pt x="59728" y="10335"/>
                      </a:lnTo>
                      <a:cubicBezTo>
                        <a:pt x="59728" y="10335"/>
                        <a:pt x="31460" y="9910"/>
                        <a:pt x="20457" y="8299"/>
                      </a:cubicBezTo>
                      <a:cubicBezTo>
                        <a:pt x="9484" y="6718"/>
                        <a:pt x="2280" y="2402"/>
                        <a:pt x="1125" y="1217"/>
                      </a:cubicBezTo>
                      <a:cubicBezTo>
                        <a:pt x="0" y="1"/>
                        <a:pt x="2128" y="639"/>
                        <a:pt x="2128" y="63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5907675" y="3182700"/>
                  <a:ext cx="905050" cy="243200"/>
                </a:xfrm>
                <a:custGeom>
                  <a:rect b="b" l="l" r="r" t="t"/>
                  <a:pathLst>
                    <a:path extrusionOk="0" h="9728" w="36202">
                      <a:moveTo>
                        <a:pt x="669" y="1"/>
                      </a:moveTo>
                      <a:cubicBezTo>
                        <a:pt x="669" y="1"/>
                        <a:pt x="6383" y="2797"/>
                        <a:pt x="16627" y="4591"/>
                      </a:cubicBezTo>
                      <a:cubicBezTo>
                        <a:pt x="23101" y="5685"/>
                        <a:pt x="29636" y="6414"/>
                        <a:pt x="36202" y="6749"/>
                      </a:cubicBezTo>
                      <a:cubicBezTo>
                        <a:pt x="36202" y="6749"/>
                        <a:pt x="23618" y="9727"/>
                        <a:pt x="16779" y="7752"/>
                      </a:cubicBezTo>
                      <a:cubicBezTo>
                        <a:pt x="9940" y="5746"/>
                        <a:pt x="0" y="2463"/>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 name="Google Shape;122;p9"/>
            <p:cNvSpPr/>
            <p:nvPr/>
          </p:nvSpPr>
          <p:spPr>
            <a:xfrm>
              <a:off x="5424375" y="3333925"/>
              <a:ext cx="1937750" cy="1393675"/>
            </a:xfrm>
            <a:custGeom>
              <a:rect b="b" l="l" r="r" t="t"/>
              <a:pathLst>
                <a:path extrusionOk="0" h="55747" w="77510">
                  <a:moveTo>
                    <a:pt x="77510" y="2007"/>
                  </a:moveTo>
                  <a:cubicBezTo>
                    <a:pt x="77510" y="2007"/>
                    <a:pt x="61734" y="1"/>
                    <a:pt x="55686" y="2007"/>
                  </a:cubicBezTo>
                  <a:cubicBezTo>
                    <a:pt x="49637" y="4043"/>
                    <a:pt x="49242" y="4438"/>
                    <a:pt x="42220" y="4438"/>
                  </a:cubicBezTo>
                  <a:cubicBezTo>
                    <a:pt x="35229" y="4438"/>
                    <a:pt x="32463" y="5441"/>
                    <a:pt x="24712" y="10061"/>
                  </a:cubicBezTo>
                  <a:cubicBezTo>
                    <a:pt x="16961" y="14712"/>
                    <a:pt x="7843" y="15198"/>
                    <a:pt x="3922" y="19271"/>
                  </a:cubicBezTo>
                  <a:cubicBezTo>
                    <a:pt x="1" y="23344"/>
                    <a:pt x="8603" y="22554"/>
                    <a:pt x="7235" y="24165"/>
                  </a:cubicBezTo>
                  <a:cubicBezTo>
                    <a:pt x="5837" y="25746"/>
                    <a:pt x="1429" y="26353"/>
                    <a:pt x="1976" y="28998"/>
                  </a:cubicBezTo>
                  <a:cubicBezTo>
                    <a:pt x="2524" y="31612"/>
                    <a:pt x="6080" y="30609"/>
                    <a:pt x="6080" y="32220"/>
                  </a:cubicBezTo>
                  <a:cubicBezTo>
                    <a:pt x="6080" y="33800"/>
                    <a:pt x="305" y="34621"/>
                    <a:pt x="548" y="36840"/>
                  </a:cubicBezTo>
                  <a:cubicBezTo>
                    <a:pt x="761" y="39059"/>
                    <a:pt x="1520" y="39454"/>
                    <a:pt x="3922" y="39667"/>
                  </a:cubicBezTo>
                  <a:cubicBezTo>
                    <a:pt x="6323" y="39849"/>
                    <a:pt x="2979" y="42129"/>
                    <a:pt x="1855" y="44378"/>
                  </a:cubicBezTo>
                  <a:cubicBezTo>
                    <a:pt x="761" y="46627"/>
                    <a:pt x="2280" y="51551"/>
                    <a:pt x="7235" y="53649"/>
                  </a:cubicBezTo>
                  <a:cubicBezTo>
                    <a:pt x="12159" y="55746"/>
                    <a:pt x="21794" y="53558"/>
                    <a:pt x="21916" y="53649"/>
                  </a:cubicBezTo>
                  <a:cubicBezTo>
                    <a:pt x="22038" y="53740"/>
                    <a:pt x="77510" y="46202"/>
                    <a:pt x="77510" y="4620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5092300" y="4490475"/>
              <a:ext cx="430125" cy="683175"/>
            </a:xfrm>
            <a:custGeom>
              <a:rect b="b" l="l" r="r" t="t"/>
              <a:pathLst>
                <a:path extrusionOk="0" h="27327" w="17205">
                  <a:moveTo>
                    <a:pt x="1429" y="1"/>
                  </a:moveTo>
                  <a:cubicBezTo>
                    <a:pt x="244" y="1672"/>
                    <a:pt x="1" y="4043"/>
                    <a:pt x="943" y="6384"/>
                  </a:cubicBezTo>
                  <a:cubicBezTo>
                    <a:pt x="1885" y="8724"/>
                    <a:pt x="3314" y="8359"/>
                    <a:pt x="2949" y="11429"/>
                  </a:cubicBezTo>
                  <a:cubicBezTo>
                    <a:pt x="2615" y="14499"/>
                    <a:pt x="4955" y="16080"/>
                    <a:pt x="10031" y="18724"/>
                  </a:cubicBezTo>
                  <a:cubicBezTo>
                    <a:pt x="15351" y="21521"/>
                    <a:pt x="14621" y="27326"/>
                    <a:pt x="14621" y="27326"/>
                  </a:cubicBezTo>
                  <a:lnTo>
                    <a:pt x="17205" y="22098"/>
                  </a:lnTo>
                  <a:cubicBezTo>
                    <a:pt x="14591" y="20882"/>
                    <a:pt x="14165" y="17326"/>
                    <a:pt x="11794" y="14317"/>
                  </a:cubicBezTo>
                  <a:cubicBezTo>
                    <a:pt x="9393" y="11308"/>
                    <a:pt x="6141" y="14317"/>
                    <a:pt x="6019" y="10791"/>
                  </a:cubicBezTo>
                  <a:cubicBezTo>
                    <a:pt x="5928" y="8481"/>
                    <a:pt x="6262" y="5776"/>
                    <a:pt x="3770" y="4864"/>
                  </a:cubicBezTo>
                  <a:cubicBezTo>
                    <a:pt x="1308" y="3952"/>
                    <a:pt x="1429" y="1"/>
                    <a:pt x="1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5947950" y="3545925"/>
              <a:ext cx="434675" cy="785000"/>
            </a:xfrm>
            <a:custGeom>
              <a:rect b="b" l="l" r="r" t="t"/>
              <a:pathLst>
                <a:path extrusionOk="0" h="31400" w="17387">
                  <a:moveTo>
                    <a:pt x="17387" y="27630"/>
                  </a:moveTo>
                  <a:cubicBezTo>
                    <a:pt x="17387" y="27630"/>
                    <a:pt x="12827" y="24044"/>
                    <a:pt x="12979" y="20244"/>
                  </a:cubicBezTo>
                  <a:cubicBezTo>
                    <a:pt x="13131" y="16445"/>
                    <a:pt x="8602" y="15107"/>
                    <a:pt x="9271" y="11217"/>
                  </a:cubicBezTo>
                  <a:cubicBezTo>
                    <a:pt x="9940" y="7326"/>
                    <a:pt x="13283" y="1"/>
                    <a:pt x="11399" y="1977"/>
                  </a:cubicBezTo>
                  <a:cubicBezTo>
                    <a:pt x="11399" y="1977"/>
                    <a:pt x="6140" y="6536"/>
                    <a:pt x="6140" y="11977"/>
                  </a:cubicBezTo>
                  <a:cubicBezTo>
                    <a:pt x="6140" y="17387"/>
                    <a:pt x="9271" y="18177"/>
                    <a:pt x="7903" y="22402"/>
                  </a:cubicBezTo>
                  <a:cubicBezTo>
                    <a:pt x="7751" y="22858"/>
                    <a:pt x="7630" y="23284"/>
                    <a:pt x="7538" y="23709"/>
                  </a:cubicBezTo>
                  <a:cubicBezTo>
                    <a:pt x="7356" y="22767"/>
                    <a:pt x="7326" y="21795"/>
                    <a:pt x="7417" y="20822"/>
                  </a:cubicBezTo>
                  <a:cubicBezTo>
                    <a:pt x="7782" y="18269"/>
                    <a:pt x="4529" y="16810"/>
                    <a:pt x="3557" y="14925"/>
                  </a:cubicBezTo>
                  <a:cubicBezTo>
                    <a:pt x="2614" y="13010"/>
                    <a:pt x="2614" y="8633"/>
                    <a:pt x="2614" y="7691"/>
                  </a:cubicBezTo>
                  <a:cubicBezTo>
                    <a:pt x="2614" y="6749"/>
                    <a:pt x="1338" y="9515"/>
                    <a:pt x="1155" y="10244"/>
                  </a:cubicBezTo>
                  <a:cubicBezTo>
                    <a:pt x="1155" y="10244"/>
                    <a:pt x="1064" y="10548"/>
                    <a:pt x="973" y="10974"/>
                  </a:cubicBezTo>
                  <a:cubicBezTo>
                    <a:pt x="578" y="12615"/>
                    <a:pt x="0" y="16566"/>
                    <a:pt x="2614" y="18056"/>
                  </a:cubicBezTo>
                  <a:cubicBezTo>
                    <a:pt x="5927" y="19940"/>
                    <a:pt x="1763" y="23557"/>
                    <a:pt x="2614" y="27266"/>
                  </a:cubicBezTo>
                  <a:cubicBezTo>
                    <a:pt x="3465" y="30974"/>
                    <a:pt x="4347" y="31400"/>
                    <a:pt x="4347" y="31400"/>
                  </a:cubicBezTo>
                  <a:lnTo>
                    <a:pt x="7751" y="29637"/>
                  </a:lnTo>
                  <a:cubicBezTo>
                    <a:pt x="7964" y="30275"/>
                    <a:pt x="8329" y="30852"/>
                    <a:pt x="8754" y="314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5822575" y="3954850"/>
              <a:ext cx="212025" cy="407225"/>
            </a:xfrm>
            <a:custGeom>
              <a:rect b="b" l="l" r="r" t="t"/>
              <a:pathLst>
                <a:path extrusionOk="0" h="16289" w="8481">
                  <a:moveTo>
                    <a:pt x="672" y="0"/>
                  </a:moveTo>
                  <a:cubicBezTo>
                    <a:pt x="446" y="0"/>
                    <a:pt x="219" y="46"/>
                    <a:pt x="0" y="149"/>
                  </a:cubicBezTo>
                  <a:cubicBezTo>
                    <a:pt x="0" y="149"/>
                    <a:pt x="2310" y="1486"/>
                    <a:pt x="2492" y="4039"/>
                  </a:cubicBezTo>
                  <a:cubicBezTo>
                    <a:pt x="2705" y="6593"/>
                    <a:pt x="1368" y="8994"/>
                    <a:pt x="2979" y="10027"/>
                  </a:cubicBezTo>
                  <a:cubicBezTo>
                    <a:pt x="4590" y="11061"/>
                    <a:pt x="3708" y="16289"/>
                    <a:pt x="3708" y="16289"/>
                  </a:cubicBezTo>
                  <a:lnTo>
                    <a:pt x="8116" y="14374"/>
                  </a:lnTo>
                  <a:cubicBezTo>
                    <a:pt x="8116" y="14374"/>
                    <a:pt x="8480" y="9936"/>
                    <a:pt x="6170" y="8720"/>
                  </a:cubicBezTo>
                  <a:cubicBezTo>
                    <a:pt x="3891" y="7474"/>
                    <a:pt x="5441" y="7079"/>
                    <a:pt x="5076" y="3948"/>
                  </a:cubicBezTo>
                  <a:cubicBezTo>
                    <a:pt x="4681" y="848"/>
                    <a:pt x="1398" y="149"/>
                    <a:pt x="1398" y="149"/>
                  </a:cubicBezTo>
                  <a:cubicBezTo>
                    <a:pt x="1162" y="54"/>
                    <a:pt x="917"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473775" y="4173600"/>
              <a:ext cx="1342750" cy="1018275"/>
            </a:xfrm>
            <a:custGeom>
              <a:rect b="b" l="l" r="r" t="t"/>
              <a:pathLst>
                <a:path extrusionOk="0" h="40731" w="53710">
                  <a:moveTo>
                    <a:pt x="50640" y="7539"/>
                  </a:moveTo>
                  <a:cubicBezTo>
                    <a:pt x="50640" y="7539"/>
                    <a:pt x="45928" y="3496"/>
                    <a:pt x="42950" y="3922"/>
                  </a:cubicBezTo>
                  <a:cubicBezTo>
                    <a:pt x="39940" y="4347"/>
                    <a:pt x="38329" y="1"/>
                    <a:pt x="31156" y="457"/>
                  </a:cubicBezTo>
                  <a:cubicBezTo>
                    <a:pt x="23952" y="913"/>
                    <a:pt x="21581" y="3922"/>
                    <a:pt x="21581" y="3922"/>
                  </a:cubicBezTo>
                  <a:cubicBezTo>
                    <a:pt x="21581" y="3922"/>
                    <a:pt x="16323" y="3952"/>
                    <a:pt x="13618" y="9910"/>
                  </a:cubicBezTo>
                  <a:cubicBezTo>
                    <a:pt x="11399" y="11186"/>
                    <a:pt x="9879" y="13375"/>
                    <a:pt x="9423" y="15867"/>
                  </a:cubicBezTo>
                  <a:cubicBezTo>
                    <a:pt x="8663" y="20062"/>
                    <a:pt x="5076" y="21126"/>
                    <a:pt x="5259" y="24560"/>
                  </a:cubicBezTo>
                  <a:cubicBezTo>
                    <a:pt x="5411" y="27995"/>
                    <a:pt x="0" y="29180"/>
                    <a:pt x="0" y="34956"/>
                  </a:cubicBezTo>
                  <a:cubicBezTo>
                    <a:pt x="0" y="40731"/>
                    <a:pt x="3162" y="38998"/>
                    <a:pt x="3162" y="38998"/>
                  </a:cubicBezTo>
                  <a:lnTo>
                    <a:pt x="53710" y="10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419050" y="4330900"/>
              <a:ext cx="403550" cy="895175"/>
            </a:xfrm>
            <a:custGeom>
              <a:rect b="b" l="l" r="r" t="t"/>
              <a:pathLst>
                <a:path extrusionOk="0" h="35807" w="16142">
                  <a:moveTo>
                    <a:pt x="3740" y="1"/>
                  </a:moveTo>
                  <a:cubicBezTo>
                    <a:pt x="3740" y="1"/>
                    <a:pt x="2159" y="5046"/>
                    <a:pt x="5016" y="7143"/>
                  </a:cubicBezTo>
                  <a:cubicBezTo>
                    <a:pt x="7873" y="9210"/>
                    <a:pt x="6506" y="12584"/>
                    <a:pt x="5776" y="15593"/>
                  </a:cubicBezTo>
                  <a:cubicBezTo>
                    <a:pt x="4621" y="20214"/>
                    <a:pt x="9940" y="17508"/>
                    <a:pt x="11946" y="22250"/>
                  </a:cubicBezTo>
                  <a:cubicBezTo>
                    <a:pt x="13953" y="27022"/>
                    <a:pt x="13223" y="31764"/>
                    <a:pt x="16141" y="34287"/>
                  </a:cubicBezTo>
                  <a:lnTo>
                    <a:pt x="9454" y="33709"/>
                  </a:lnTo>
                  <a:cubicBezTo>
                    <a:pt x="9454" y="33709"/>
                    <a:pt x="13649" y="35807"/>
                    <a:pt x="8451" y="29636"/>
                  </a:cubicBezTo>
                  <a:cubicBezTo>
                    <a:pt x="3040" y="23223"/>
                    <a:pt x="1" y="19150"/>
                    <a:pt x="1551" y="15320"/>
                  </a:cubicBezTo>
                  <a:cubicBezTo>
                    <a:pt x="3132" y="11490"/>
                    <a:pt x="1186" y="11429"/>
                    <a:pt x="791" y="8055"/>
                  </a:cubicBezTo>
                  <a:cubicBezTo>
                    <a:pt x="426" y="4651"/>
                    <a:pt x="1612" y="1703"/>
                    <a:pt x="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6549775" y="3571775"/>
              <a:ext cx="693050" cy="895175"/>
            </a:xfrm>
            <a:custGeom>
              <a:rect b="b" l="l" r="r" t="t"/>
              <a:pathLst>
                <a:path extrusionOk="0" h="35807" w="27722">
                  <a:moveTo>
                    <a:pt x="9971" y="35806"/>
                  </a:moveTo>
                  <a:cubicBezTo>
                    <a:pt x="9971" y="35806"/>
                    <a:pt x="5290" y="34104"/>
                    <a:pt x="4408" y="30730"/>
                  </a:cubicBezTo>
                  <a:cubicBezTo>
                    <a:pt x="3496" y="27326"/>
                    <a:pt x="3192" y="26718"/>
                    <a:pt x="1612" y="24438"/>
                  </a:cubicBezTo>
                  <a:cubicBezTo>
                    <a:pt x="1" y="22128"/>
                    <a:pt x="609" y="15563"/>
                    <a:pt x="2888" y="15350"/>
                  </a:cubicBezTo>
                  <a:cubicBezTo>
                    <a:pt x="5198" y="15168"/>
                    <a:pt x="3496" y="22827"/>
                    <a:pt x="4894" y="24226"/>
                  </a:cubicBezTo>
                  <a:cubicBezTo>
                    <a:pt x="6293" y="25624"/>
                    <a:pt x="6931" y="27721"/>
                    <a:pt x="7600" y="29727"/>
                  </a:cubicBezTo>
                  <a:cubicBezTo>
                    <a:pt x="8268" y="31703"/>
                    <a:pt x="10974" y="27812"/>
                    <a:pt x="8785" y="23435"/>
                  </a:cubicBezTo>
                  <a:cubicBezTo>
                    <a:pt x="6597" y="19058"/>
                    <a:pt x="6293" y="14955"/>
                    <a:pt x="8572" y="11368"/>
                  </a:cubicBezTo>
                  <a:cubicBezTo>
                    <a:pt x="10882" y="7782"/>
                    <a:pt x="7478" y="1399"/>
                    <a:pt x="10396" y="699"/>
                  </a:cubicBezTo>
                  <a:cubicBezTo>
                    <a:pt x="13284" y="0"/>
                    <a:pt x="13588" y="6566"/>
                    <a:pt x="12585" y="10578"/>
                  </a:cubicBezTo>
                  <a:cubicBezTo>
                    <a:pt x="11581" y="14560"/>
                    <a:pt x="11916" y="17660"/>
                    <a:pt x="13101" y="20061"/>
                  </a:cubicBezTo>
                  <a:cubicBezTo>
                    <a:pt x="14256" y="22432"/>
                    <a:pt x="13588" y="24925"/>
                    <a:pt x="14864" y="25229"/>
                  </a:cubicBezTo>
                  <a:cubicBezTo>
                    <a:pt x="16171" y="25533"/>
                    <a:pt x="15958" y="21338"/>
                    <a:pt x="14864" y="18754"/>
                  </a:cubicBezTo>
                  <a:cubicBezTo>
                    <a:pt x="13770" y="16140"/>
                    <a:pt x="14256" y="10456"/>
                    <a:pt x="15776" y="9575"/>
                  </a:cubicBezTo>
                  <a:cubicBezTo>
                    <a:pt x="17296" y="8693"/>
                    <a:pt x="18056" y="11581"/>
                    <a:pt x="17965" y="15259"/>
                  </a:cubicBezTo>
                  <a:cubicBezTo>
                    <a:pt x="17873" y="18967"/>
                    <a:pt x="19454" y="21460"/>
                    <a:pt x="19758" y="24043"/>
                  </a:cubicBezTo>
                  <a:cubicBezTo>
                    <a:pt x="20062" y="26657"/>
                    <a:pt x="22372" y="25259"/>
                    <a:pt x="22554" y="18663"/>
                  </a:cubicBezTo>
                  <a:cubicBezTo>
                    <a:pt x="22767" y="12067"/>
                    <a:pt x="19454" y="7386"/>
                    <a:pt x="20974" y="4985"/>
                  </a:cubicBezTo>
                  <a:cubicBezTo>
                    <a:pt x="22463" y="2584"/>
                    <a:pt x="25533" y="10274"/>
                    <a:pt x="26050" y="15046"/>
                  </a:cubicBezTo>
                  <a:cubicBezTo>
                    <a:pt x="26536" y="19849"/>
                    <a:pt x="26141" y="23952"/>
                    <a:pt x="26931" y="25928"/>
                  </a:cubicBezTo>
                  <a:cubicBezTo>
                    <a:pt x="27722" y="27934"/>
                    <a:pt x="24925" y="32311"/>
                    <a:pt x="21946" y="34013"/>
                  </a:cubicBezTo>
                  <a:cubicBezTo>
                    <a:pt x="18937" y="35715"/>
                    <a:pt x="9971" y="35806"/>
                    <a:pt x="9971" y="3580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9"/>
            <p:cNvGrpSpPr/>
            <p:nvPr/>
          </p:nvGrpSpPr>
          <p:grpSpPr>
            <a:xfrm>
              <a:off x="5416775" y="4284550"/>
              <a:ext cx="1945350" cy="940775"/>
              <a:chOff x="5416775" y="4284550"/>
              <a:chExt cx="1945350" cy="940775"/>
            </a:xfrm>
          </p:grpSpPr>
          <p:sp>
            <p:nvSpPr>
              <p:cNvPr id="130" name="Google Shape;130;p9"/>
              <p:cNvSpPr/>
              <p:nvPr/>
            </p:nvSpPr>
            <p:spPr>
              <a:xfrm>
                <a:off x="5416775" y="4284550"/>
                <a:ext cx="1945350" cy="935450"/>
              </a:xfrm>
              <a:custGeom>
                <a:rect b="b" l="l" r="r" t="t"/>
                <a:pathLst>
                  <a:path extrusionOk="0" h="37418" w="77814">
                    <a:moveTo>
                      <a:pt x="77814" y="0"/>
                    </a:moveTo>
                    <a:lnTo>
                      <a:pt x="66507" y="426"/>
                    </a:lnTo>
                    <a:cubicBezTo>
                      <a:pt x="62555" y="578"/>
                      <a:pt x="58786" y="1915"/>
                      <a:pt x="55655" y="4317"/>
                    </a:cubicBezTo>
                    <a:lnTo>
                      <a:pt x="50427" y="8268"/>
                    </a:lnTo>
                    <a:lnTo>
                      <a:pt x="38421" y="9788"/>
                    </a:lnTo>
                    <a:cubicBezTo>
                      <a:pt x="34105" y="10365"/>
                      <a:pt x="30092" y="12371"/>
                      <a:pt x="27083" y="15533"/>
                    </a:cubicBezTo>
                    <a:lnTo>
                      <a:pt x="19758" y="23223"/>
                    </a:lnTo>
                    <a:lnTo>
                      <a:pt x="11916" y="26566"/>
                    </a:lnTo>
                    <a:cubicBezTo>
                      <a:pt x="9211" y="27721"/>
                      <a:pt x="6809" y="29484"/>
                      <a:pt x="4894" y="31733"/>
                    </a:cubicBezTo>
                    <a:lnTo>
                      <a:pt x="1" y="37417"/>
                    </a:lnTo>
                    <a:lnTo>
                      <a:pt x="77814" y="37417"/>
                    </a:lnTo>
                    <a:lnTo>
                      <a:pt x="77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6193400" y="4523825"/>
                <a:ext cx="1168725" cy="696175"/>
              </a:xfrm>
              <a:custGeom>
                <a:rect b="b" l="l" r="r" t="t"/>
                <a:pathLst>
                  <a:path extrusionOk="0" h="27847" w="46749">
                    <a:moveTo>
                      <a:pt x="18486" y="1"/>
                    </a:moveTo>
                    <a:cubicBezTo>
                      <a:pt x="16318" y="1"/>
                      <a:pt x="7605" y="1796"/>
                      <a:pt x="7842" y="2983"/>
                    </a:cubicBezTo>
                    <a:cubicBezTo>
                      <a:pt x="8067" y="4134"/>
                      <a:pt x="20525" y="13552"/>
                      <a:pt x="18148" y="13552"/>
                    </a:cubicBezTo>
                    <a:cubicBezTo>
                      <a:pt x="17950" y="13552"/>
                      <a:pt x="17651" y="13487"/>
                      <a:pt x="17235" y="13348"/>
                    </a:cubicBezTo>
                    <a:cubicBezTo>
                      <a:pt x="11859" y="11546"/>
                      <a:pt x="4881" y="2979"/>
                      <a:pt x="2457" y="2979"/>
                    </a:cubicBezTo>
                    <a:cubicBezTo>
                      <a:pt x="2428" y="2979"/>
                      <a:pt x="2399" y="2980"/>
                      <a:pt x="2371" y="2983"/>
                    </a:cubicBezTo>
                    <a:cubicBezTo>
                      <a:pt x="0" y="3196"/>
                      <a:pt x="3891" y="6357"/>
                      <a:pt x="8876" y="11402"/>
                    </a:cubicBezTo>
                    <a:cubicBezTo>
                      <a:pt x="16140" y="18697"/>
                      <a:pt x="24560" y="24108"/>
                      <a:pt x="31612" y="27846"/>
                    </a:cubicBezTo>
                    <a:lnTo>
                      <a:pt x="46749" y="27846"/>
                    </a:lnTo>
                    <a:lnTo>
                      <a:pt x="46749" y="24047"/>
                    </a:lnTo>
                    <a:cubicBezTo>
                      <a:pt x="45624" y="23773"/>
                      <a:pt x="33496" y="20795"/>
                      <a:pt x="26870" y="14715"/>
                    </a:cubicBezTo>
                    <a:cubicBezTo>
                      <a:pt x="24129" y="12177"/>
                      <a:pt x="22318" y="9704"/>
                      <a:pt x="23082" y="9704"/>
                    </a:cubicBezTo>
                    <a:cubicBezTo>
                      <a:pt x="23351" y="9704"/>
                      <a:pt x="23941" y="10012"/>
                      <a:pt x="24925" y="10734"/>
                    </a:cubicBezTo>
                    <a:cubicBezTo>
                      <a:pt x="28475" y="13339"/>
                      <a:pt x="41220" y="21499"/>
                      <a:pt x="44264" y="21499"/>
                    </a:cubicBezTo>
                    <a:cubicBezTo>
                      <a:pt x="44452" y="21499"/>
                      <a:pt x="44603" y="21468"/>
                      <a:pt x="44712" y="21402"/>
                    </a:cubicBezTo>
                    <a:cubicBezTo>
                      <a:pt x="46627" y="20247"/>
                      <a:pt x="37387" y="16448"/>
                      <a:pt x="28754" y="10004"/>
                    </a:cubicBezTo>
                    <a:cubicBezTo>
                      <a:pt x="20152" y="3530"/>
                      <a:pt x="20548" y="126"/>
                      <a:pt x="18633" y="4"/>
                    </a:cubicBezTo>
                    <a:cubicBezTo>
                      <a:pt x="18588" y="2"/>
                      <a:pt x="18539" y="1"/>
                      <a:pt x="18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639875" y="4903850"/>
                <a:ext cx="687275" cy="321475"/>
              </a:xfrm>
              <a:custGeom>
                <a:rect b="b" l="l" r="r" t="t"/>
                <a:pathLst>
                  <a:path extrusionOk="0" h="12859" w="27491">
                    <a:moveTo>
                      <a:pt x="11381" y="1"/>
                    </a:moveTo>
                    <a:cubicBezTo>
                      <a:pt x="11381" y="1"/>
                      <a:pt x="5727" y="1460"/>
                      <a:pt x="4603" y="2980"/>
                    </a:cubicBezTo>
                    <a:cubicBezTo>
                      <a:pt x="3588" y="4315"/>
                      <a:pt x="9476" y="8656"/>
                      <a:pt x="8254" y="8656"/>
                    </a:cubicBezTo>
                    <a:cubicBezTo>
                      <a:pt x="8086" y="8656"/>
                      <a:pt x="7783" y="8574"/>
                      <a:pt x="7308" y="8390"/>
                    </a:cubicBezTo>
                    <a:cubicBezTo>
                      <a:pt x="3387" y="6870"/>
                      <a:pt x="3843" y="3435"/>
                      <a:pt x="2536" y="3344"/>
                    </a:cubicBezTo>
                    <a:cubicBezTo>
                      <a:pt x="2485" y="3341"/>
                      <a:pt x="2433" y="3339"/>
                      <a:pt x="2382" y="3339"/>
                    </a:cubicBezTo>
                    <a:cubicBezTo>
                      <a:pt x="1131" y="3339"/>
                      <a:pt x="1" y="4414"/>
                      <a:pt x="1928" y="6779"/>
                    </a:cubicBezTo>
                    <a:cubicBezTo>
                      <a:pt x="3934" y="9241"/>
                      <a:pt x="10378" y="12858"/>
                      <a:pt x="10378" y="12858"/>
                    </a:cubicBezTo>
                    <a:lnTo>
                      <a:pt x="27491" y="12858"/>
                    </a:lnTo>
                    <a:cubicBezTo>
                      <a:pt x="27491" y="12858"/>
                      <a:pt x="22536" y="10366"/>
                      <a:pt x="19527" y="9484"/>
                    </a:cubicBezTo>
                    <a:cubicBezTo>
                      <a:pt x="16518" y="8633"/>
                      <a:pt x="12475" y="6961"/>
                      <a:pt x="11381" y="4682"/>
                    </a:cubicBezTo>
                    <a:cubicBezTo>
                      <a:pt x="10901" y="3681"/>
                      <a:pt x="10830" y="3138"/>
                      <a:pt x="11208" y="3138"/>
                    </a:cubicBezTo>
                    <a:cubicBezTo>
                      <a:pt x="11691" y="3138"/>
                      <a:pt x="12907" y="4027"/>
                      <a:pt x="14937" y="5989"/>
                    </a:cubicBezTo>
                    <a:cubicBezTo>
                      <a:pt x="16787" y="7791"/>
                      <a:pt x="18604" y="8402"/>
                      <a:pt x="19602" y="8402"/>
                    </a:cubicBezTo>
                    <a:cubicBezTo>
                      <a:pt x="20556" y="8402"/>
                      <a:pt x="20760" y="7844"/>
                      <a:pt x="19527" y="7235"/>
                    </a:cubicBezTo>
                    <a:cubicBezTo>
                      <a:pt x="17004" y="5989"/>
                      <a:pt x="11381" y="1"/>
                      <a:pt x="11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7003425" y="4324650"/>
                <a:ext cx="358700" cy="339100"/>
              </a:xfrm>
              <a:custGeom>
                <a:rect b="b" l="l" r="r" t="t"/>
                <a:pathLst>
                  <a:path extrusionOk="0" h="13564" w="14348">
                    <a:moveTo>
                      <a:pt x="3815" y="0"/>
                    </a:moveTo>
                    <a:cubicBezTo>
                      <a:pt x="3349" y="0"/>
                      <a:pt x="3344" y="1056"/>
                      <a:pt x="3892" y="2348"/>
                    </a:cubicBezTo>
                    <a:cubicBezTo>
                      <a:pt x="4008" y="2626"/>
                      <a:pt x="4000" y="2741"/>
                      <a:pt x="3902" y="2741"/>
                    </a:cubicBezTo>
                    <a:cubicBezTo>
                      <a:pt x="3448" y="2741"/>
                      <a:pt x="1041" y="231"/>
                      <a:pt x="251" y="231"/>
                    </a:cubicBezTo>
                    <a:cubicBezTo>
                      <a:pt x="104" y="231"/>
                      <a:pt x="13" y="318"/>
                      <a:pt x="1" y="524"/>
                    </a:cubicBezTo>
                    <a:cubicBezTo>
                      <a:pt x="1" y="524"/>
                      <a:pt x="1916" y="6603"/>
                      <a:pt x="7600" y="10524"/>
                    </a:cubicBezTo>
                    <a:cubicBezTo>
                      <a:pt x="9636" y="11922"/>
                      <a:pt x="11946" y="12956"/>
                      <a:pt x="14348" y="13564"/>
                    </a:cubicBezTo>
                    <a:lnTo>
                      <a:pt x="14348" y="12196"/>
                    </a:lnTo>
                    <a:cubicBezTo>
                      <a:pt x="12402" y="11375"/>
                      <a:pt x="10366" y="10372"/>
                      <a:pt x="9880" y="9612"/>
                    </a:cubicBezTo>
                    <a:cubicBezTo>
                      <a:pt x="9661" y="9259"/>
                      <a:pt x="9688" y="9124"/>
                      <a:pt x="9881" y="9124"/>
                    </a:cubicBezTo>
                    <a:cubicBezTo>
                      <a:pt x="10506" y="9124"/>
                      <a:pt x="12858" y="10527"/>
                      <a:pt x="14250" y="10527"/>
                    </a:cubicBezTo>
                    <a:cubicBezTo>
                      <a:pt x="14283" y="10527"/>
                      <a:pt x="14316" y="10526"/>
                      <a:pt x="14348" y="10524"/>
                    </a:cubicBezTo>
                    <a:lnTo>
                      <a:pt x="14348" y="281"/>
                    </a:lnTo>
                    <a:cubicBezTo>
                      <a:pt x="13466" y="240"/>
                      <a:pt x="10702" y="47"/>
                      <a:pt x="8764" y="47"/>
                    </a:cubicBezTo>
                    <a:cubicBezTo>
                      <a:pt x="7830" y="47"/>
                      <a:pt x="7087" y="92"/>
                      <a:pt x="6840" y="220"/>
                    </a:cubicBezTo>
                    <a:cubicBezTo>
                      <a:pt x="5989" y="646"/>
                      <a:pt x="12342" y="5083"/>
                      <a:pt x="12159" y="5661"/>
                    </a:cubicBezTo>
                    <a:cubicBezTo>
                      <a:pt x="12148" y="5696"/>
                      <a:pt x="12114" y="5713"/>
                      <a:pt x="12061" y="5713"/>
                    </a:cubicBezTo>
                    <a:cubicBezTo>
                      <a:pt x="11233" y="5713"/>
                      <a:pt x="5645" y="1751"/>
                      <a:pt x="4560" y="524"/>
                    </a:cubicBezTo>
                    <a:cubicBezTo>
                      <a:pt x="4246" y="159"/>
                      <a:pt x="3996" y="0"/>
                      <a:pt x="38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 name="Google Shape;134;p9"/>
          <p:cNvGrpSpPr/>
          <p:nvPr/>
        </p:nvGrpSpPr>
        <p:grpSpPr>
          <a:xfrm>
            <a:off x="-6637" y="3009324"/>
            <a:ext cx="3566200" cy="2138575"/>
            <a:chOff x="237350" y="3104325"/>
            <a:chExt cx="3566200" cy="2138575"/>
          </a:xfrm>
        </p:grpSpPr>
        <p:grpSp>
          <p:nvGrpSpPr>
            <p:cNvPr id="135" name="Google Shape;135;p9"/>
            <p:cNvGrpSpPr/>
            <p:nvPr/>
          </p:nvGrpSpPr>
          <p:grpSpPr>
            <a:xfrm>
              <a:off x="237350" y="3146225"/>
              <a:ext cx="3566200" cy="1128475"/>
              <a:chOff x="237350" y="3146225"/>
              <a:chExt cx="3566200" cy="1128475"/>
            </a:xfrm>
          </p:grpSpPr>
          <p:sp>
            <p:nvSpPr>
              <p:cNvPr id="136" name="Google Shape;136;p9"/>
              <p:cNvSpPr/>
              <p:nvPr/>
            </p:nvSpPr>
            <p:spPr>
              <a:xfrm>
                <a:off x="238125" y="3146225"/>
                <a:ext cx="3565425" cy="1128475"/>
              </a:xfrm>
              <a:custGeom>
                <a:rect b="b" l="l" r="r" t="t"/>
                <a:pathLst>
                  <a:path extrusionOk="0" h="45139" w="142617">
                    <a:moveTo>
                      <a:pt x="0" y="1"/>
                    </a:moveTo>
                    <a:cubicBezTo>
                      <a:pt x="0" y="1"/>
                      <a:pt x="23131" y="4803"/>
                      <a:pt x="43223" y="4560"/>
                    </a:cubicBezTo>
                    <a:cubicBezTo>
                      <a:pt x="63314" y="4317"/>
                      <a:pt x="64287" y="2797"/>
                      <a:pt x="67600" y="4560"/>
                    </a:cubicBezTo>
                    <a:cubicBezTo>
                      <a:pt x="70913" y="6323"/>
                      <a:pt x="65442" y="7326"/>
                      <a:pt x="65442" y="7326"/>
                    </a:cubicBezTo>
                    <a:cubicBezTo>
                      <a:pt x="65442" y="7326"/>
                      <a:pt x="72433" y="7387"/>
                      <a:pt x="73193" y="8633"/>
                    </a:cubicBezTo>
                    <a:cubicBezTo>
                      <a:pt x="73953" y="9879"/>
                      <a:pt x="69454" y="11278"/>
                      <a:pt x="69454" y="11278"/>
                    </a:cubicBezTo>
                    <a:cubicBezTo>
                      <a:pt x="69454" y="11278"/>
                      <a:pt x="78269" y="11916"/>
                      <a:pt x="80792" y="12919"/>
                    </a:cubicBezTo>
                    <a:cubicBezTo>
                      <a:pt x="83345" y="13922"/>
                      <a:pt x="79606" y="18481"/>
                      <a:pt x="83619" y="17965"/>
                    </a:cubicBezTo>
                    <a:cubicBezTo>
                      <a:pt x="87631" y="17478"/>
                      <a:pt x="92464" y="16110"/>
                      <a:pt x="94743" y="18421"/>
                    </a:cubicBezTo>
                    <a:cubicBezTo>
                      <a:pt x="97023" y="20761"/>
                      <a:pt x="94987" y="23527"/>
                      <a:pt x="98786" y="23041"/>
                    </a:cubicBezTo>
                    <a:cubicBezTo>
                      <a:pt x="102586" y="22524"/>
                      <a:pt x="111795" y="22129"/>
                      <a:pt x="114166" y="23101"/>
                    </a:cubicBezTo>
                    <a:cubicBezTo>
                      <a:pt x="116507" y="24044"/>
                      <a:pt x="113741" y="24500"/>
                      <a:pt x="112981" y="25412"/>
                    </a:cubicBezTo>
                    <a:cubicBezTo>
                      <a:pt x="112221" y="26354"/>
                      <a:pt x="113224" y="28360"/>
                      <a:pt x="120063" y="28360"/>
                    </a:cubicBezTo>
                    <a:cubicBezTo>
                      <a:pt x="126902" y="28360"/>
                      <a:pt x="136781" y="30396"/>
                      <a:pt x="139060" y="33679"/>
                    </a:cubicBezTo>
                    <a:cubicBezTo>
                      <a:pt x="141340" y="36962"/>
                      <a:pt x="142617" y="42737"/>
                      <a:pt x="142617" y="42737"/>
                    </a:cubicBezTo>
                    <a:lnTo>
                      <a:pt x="0" y="4513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9"/>
              <p:cNvGrpSpPr/>
              <p:nvPr/>
            </p:nvGrpSpPr>
            <p:grpSpPr>
              <a:xfrm>
                <a:off x="237350" y="3263250"/>
                <a:ext cx="3366350" cy="971925"/>
                <a:chOff x="237350" y="3263250"/>
                <a:chExt cx="3366350" cy="971925"/>
              </a:xfrm>
            </p:grpSpPr>
            <p:sp>
              <p:nvSpPr>
                <p:cNvPr id="138" name="Google Shape;138;p9"/>
                <p:cNvSpPr/>
                <p:nvPr/>
              </p:nvSpPr>
              <p:spPr>
                <a:xfrm>
                  <a:off x="1713825" y="3605200"/>
                  <a:ext cx="785000" cy="118575"/>
                </a:xfrm>
                <a:custGeom>
                  <a:rect b="b" l="l" r="r" t="t"/>
                  <a:pathLst>
                    <a:path extrusionOk="0" h="4743" w="31400">
                      <a:moveTo>
                        <a:pt x="3587" y="4682"/>
                      </a:moveTo>
                      <a:cubicBezTo>
                        <a:pt x="3587" y="4682"/>
                        <a:pt x="8724" y="4621"/>
                        <a:pt x="13101" y="4226"/>
                      </a:cubicBezTo>
                      <a:cubicBezTo>
                        <a:pt x="16201" y="3861"/>
                        <a:pt x="19211" y="3071"/>
                        <a:pt x="22098" y="1916"/>
                      </a:cubicBezTo>
                      <a:cubicBezTo>
                        <a:pt x="23101" y="1521"/>
                        <a:pt x="31399" y="335"/>
                        <a:pt x="28816" y="153"/>
                      </a:cubicBezTo>
                      <a:cubicBezTo>
                        <a:pt x="26202" y="1"/>
                        <a:pt x="23861" y="517"/>
                        <a:pt x="21399" y="639"/>
                      </a:cubicBezTo>
                      <a:cubicBezTo>
                        <a:pt x="18937" y="761"/>
                        <a:pt x="13922" y="2280"/>
                        <a:pt x="11885" y="2919"/>
                      </a:cubicBezTo>
                      <a:cubicBezTo>
                        <a:pt x="9879" y="3557"/>
                        <a:pt x="3222" y="3405"/>
                        <a:pt x="1611" y="3527"/>
                      </a:cubicBezTo>
                      <a:cubicBezTo>
                        <a:pt x="0" y="3679"/>
                        <a:pt x="578" y="4742"/>
                        <a:pt x="3587" y="46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285975" y="3263250"/>
                  <a:ext cx="1573025" cy="121625"/>
                </a:xfrm>
                <a:custGeom>
                  <a:rect b="b" l="l" r="r" t="t"/>
                  <a:pathLst>
                    <a:path extrusionOk="0" h="4865" w="62921">
                      <a:moveTo>
                        <a:pt x="1" y="1"/>
                      </a:moveTo>
                      <a:cubicBezTo>
                        <a:pt x="11551" y="2372"/>
                        <a:pt x="23375" y="3435"/>
                        <a:pt x="35199" y="3162"/>
                      </a:cubicBezTo>
                      <a:cubicBezTo>
                        <a:pt x="54440" y="2676"/>
                        <a:pt x="61917" y="943"/>
                        <a:pt x="62434" y="1612"/>
                      </a:cubicBezTo>
                      <a:cubicBezTo>
                        <a:pt x="62920" y="2280"/>
                        <a:pt x="53801" y="4226"/>
                        <a:pt x="35564" y="4560"/>
                      </a:cubicBezTo>
                      <a:cubicBezTo>
                        <a:pt x="17357" y="4864"/>
                        <a:pt x="2645" y="36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254075" y="3390150"/>
                  <a:ext cx="1699900" cy="136050"/>
                </a:xfrm>
                <a:custGeom>
                  <a:rect b="b" l="l" r="r" t="t"/>
                  <a:pathLst>
                    <a:path extrusionOk="0" h="5442" w="67996">
                      <a:moveTo>
                        <a:pt x="1277" y="1"/>
                      </a:moveTo>
                      <a:cubicBezTo>
                        <a:pt x="1277" y="1"/>
                        <a:pt x="37448" y="3314"/>
                        <a:pt x="46658" y="2524"/>
                      </a:cubicBezTo>
                      <a:cubicBezTo>
                        <a:pt x="55868" y="1733"/>
                        <a:pt x="65929" y="1247"/>
                        <a:pt x="66962" y="1308"/>
                      </a:cubicBezTo>
                      <a:cubicBezTo>
                        <a:pt x="67996" y="1369"/>
                        <a:pt x="60670" y="3527"/>
                        <a:pt x="55472" y="3527"/>
                      </a:cubicBezTo>
                      <a:cubicBezTo>
                        <a:pt x="50275" y="3527"/>
                        <a:pt x="37113" y="3922"/>
                        <a:pt x="32858" y="4043"/>
                      </a:cubicBezTo>
                      <a:cubicBezTo>
                        <a:pt x="28603" y="4165"/>
                        <a:pt x="27873" y="5442"/>
                        <a:pt x="23800" y="5442"/>
                      </a:cubicBezTo>
                      <a:cubicBezTo>
                        <a:pt x="19758" y="5442"/>
                        <a:pt x="17843" y="5198"/>
                        <a:pt x="17083" y="4925"/>
                      </a:cubicBezTo>
                      <a:cubicBezTo>
                        <a:pt x="16323" y="4682"/>
                        <a:pt x="22037" y="4165"/>
                        <a:pt x="24074" y="4165"/>
                      </a:cubicBezTo>
                      <a:cubicBezTo>
                        <a:pt x="26080" y="4165"/>
                        <a:pt x="29758" y="2767"/>
                        <a:pt x="25958" y="2706"/>
                      </a:cubicBezTo>
                      <a:cubicBezTo>
                        <a:pt x="22159" y="2645"/>
                        <a:pt x="20396" y="2402"/>
                        <a:pt x="15198" y="2706"/>
                      </a:cubicBezTo>
                      <a:cubicBezTo>
                        <a:pt x="10000" y="3040"/>
                        <a:pt x="0" y="2280"/>
                        <a:pt x="1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239625" y="3475275"/>
                  <a:ext cx="1125425" cy="164900"/>
                </a:xfrm>
                <a:custGeom>
                  <a:rect b="b" l="l" r="r" t="t"/>
                  <a:pathLst>
                    <a:path extrusionOk="0" h="6596" w="45017">
                      <a:moveTo>
                        <a:pt x="1308" y="0"/>
                      </a:moveTo>
                      <a:cubicBezTo>
                        <a:pt x="1308" y="0"/>
                        <a:pt x="13101" y="2736"/>
                        <a:pt x="19454" y="3708"/>
                      </a:cubicBezTo>
                      <a:cubicBezTo>
                        <a:pt x="25776" y="4681"/>
                        <a:pt x="31096" y="2280"/>
                        <a:pt x="35138" y="2037"/>
                      </a:cubicBezTo>
                      <a:cubicBezTo>
                        <a:pt x="39211" y="1793"/>
                        <a:pt x="43771" y="3192"/>
                        <a:pt x="44409" y="3131"/>
                      </a:cubicBezTo>
                      <a:cubicBezTo>
                        <a:pt x="45017" y="3040"/>
                        <a:pt x="34318" y="3040"/>
                        <a:pt x="30184" y="4803"/>
                      </a:cubicBezTo>
                      <a:cubicBezTo>
                        <a:pt x="26020" y="6596"/>
                        <a:pt x="14500" y="3465"/>
                        <a:pt x="11338" y="3131"/>
                      </a:cubicBezTo>
                      <a:cubicBezTo>
                        <a:pt x="8177" y="2766"/>
                        <a:pt x="1" y="2067"/>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1242700" y="3478300"/>
                  <a:ext cx="1040300" cy="193800"/>
                </a:xfrm>
                <a:custGeom>
                  <a:rect b="b" l="l" r="r" t="t"/>
                  <a:pathLst>
                    <a:path extrusionOk="0" h="7752" w="41612">
                      <a:moveTo>
                        <a:pt x="0" y="6475"/>
                      </a:moveTo>
                      <a:cubicBezTo>
                        <a:pt x="0" y="6475"/>
                        <a:pt x="8754" y="4469"/>
                        <a:pt x="18146" y="3010"/>
                      </a:cubicBezTo>
                      <a:cubicBezTo>
                        <a:pt x="27569" y="1520"/>
                        <a:pt x="38481" y="1"/>
                        <a:pt x="39241" y="913"/>
                      </a:cubicBezTo>
                      <a:cubicBezTo>
                        <a:pt x="40001" y="1794"/>
                        <a:pt x="30244" y="2037"/>
                        <a:pt x="26171" y="3557"/>
                      </a:cubicBezTo>
                      <a:cubicBezTo>
                        <a:pt x="22128" y="5077"/>
                        <a:pt x="26171" y="5077"/>
                        <a:pt x="31125" y="4712"/>
                      </a:cubicBezTo>
                      <a:cubicBezTo>
                        <a:pt x="36049" y="4317"/>
                        <a:pt x="40092" y="3314"/>
                        <a:pt x="40852" y="3557"/>
                      </a:cubicBezTo>
                      <a:cubicBezTo>
                        <a:pt x="41612" y="3831"/>
                        <a:pt x="34834" y="5198"/>
                        <a:pt x="29302" y="6475"/>
                      </a:cubicBezTo>
                      <a:cubicBezTo>
                        <a:pt x="23770" y="7752"/>
                        <a:pt x="17052" y="7478"/>
                        <a:pt x="18693" y="6475"/>
                      </a:cubicBezTo>
                      <a:cubicBezTo>
                        <a:pt x="20335" y="5472"/>
                        <a:pt x="20730" y="3831"/>
                        <a:pt x="15927" y="4712"/>
                      </a:cubicBezTo>
                      <a:cubicBezTo>
                        <a:pt x="11095" y="5593"/>
                        <a:pt x="7477" y="7296"/>
                        <a:pt x="4286" y="7326"/>
                      </a:cubicBezTo>
                      <a:cubicBezTo>
                        <a:pt x="1094" y="7356"/>
                        <a:pt x="0" y="6475"/>
                        <a:pt x="0" y="64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1343000" y="3587725"/>
                  <a:ext cx="1269050" cy="197600"/>
                </a:xfrm>
                <a:custGeom>
                  <a:rect b="b" l="l" r="r" t="t"/>
                  <a:pathLst>
                    <a:path extrusionOk="0" h="7904" w="50762">
                      <a:moveTo>
                        <a:pt x="10760" y="6141"/>
                      </a:moveTo>
                      <a:cubicBezTo>
                        <a:pt x="10760" y="6141"/>
                        <a:pt x="25198" y="7235"/>
                        <a:pt x="32919" y="4925"/>
                      </a:cubicBezTo>
                      <a:cubicBezTo>
                        <a:pt x="40639" y="2584"/>
                        <a:pt x="47722" y="1"/>
                        <a:pt x="49241" y="852"/>
                      </a:cubicBezTo>
                      <a:cubicBezTo>
                        <a:pt x="50761" y="1703"/>
                        <a:pt x="40639" y="3587"/>
                        <a:pt x="36901" y="5381"/>
                      </a:cubicBezTo>
                      <a:cubicBezTo>
                        <a:pt x="33162" y="7144"/>
                        <a:pt x="26840" y="7600"/>
                        <a:pt x="22797" y="7752"/>
                      </a:cubicBezTo>
                      <a:cubicBezTo>
                        <a:pt x="18755" y="7904"/>
                        <a:pt x="6201" y="7204"/>
                        <a:pt x="3101" y="6992"/>
                      </a:cubicBezTo>
                      <a:cubicBezTo>
                        <a:pt x="0" y="6809"/>
                        <a:pt x="10760" y="6141"/>
                        <a:pt x="10760" y="61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237350" y="3621175"/>
                  <a:ext cx="925575" cy="118550"/>
                </a:xfrm>
                <a:custGeom>
                  <a:rect b="b" l="l" r="r" t="t"/>
                  <a:pathLst>
                    <a:path extrusionOk="0" h="4742" w="37023">
                      <a:moveTo>
                        <a:pt x="2797" y="0"/>
                      </a:moveTo>
                      <a:cubicBezTo>
                        <a:pt x="2797" y="0"/>
                        <a:pt x="23071" y="3374"/>
                        <a:pt x="30062" y="3587"/>
                      </a:cubicBezTo>
                      <a:cubicBezTo>
                        <a:pt x="37023" y="3769"/>
                        <a:pt x="27144" y="4742"/>
                        <a:pt x="17904" y="3587"/>
                      </a:cubicBezTo>
                      <a:cubicBezTo>
                        <a:pt x="8633" y="2401"/>
                        <a:pt x="1" y="1885"/>
                        <a:pt x="2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1564875" y="3727550"/>
                  <a:ext cx="1493975" cy="288025"/>
                </a:xfrm>
                <a:custGeom>
                  <a:rect b="b" l="l" r="r" t="t"/>
                  <a:pathLst>
                    <a:path extrusionOk="0" h="11521" w="59759">
                      <a:moveTo>
                        <a:pt x="8724" y="4985"/>
                      </a:moveTo>
                      <a:cubicBezTo>
                        <a:pt x="8724" y="4985"/>
                        <a:pt x="19515" y="7903"/>
                        <a:pt x="30001" y="4985"/>
                      </a:cubicBezTo>
                      <a:cubicBezTo>
                        <a:pt x="40518" y="2067"/>
                        <a:pt x="45078" y="1763"/>
                        <a:pt x="50154" y="1277"/>
                      </a:cubicBezTo>
                      <a:cubicBezTo>
                        <a:pt x="55199" y="791"/>
                        <a:pt x="59759" y="0"/>
                        <a:pt x="58513" y="1277"/>
                      </a:cubicBezTo>
                      <a:cubicBezTo>
                        <a:pt x="57236" y="2584"/>
                        <a:pt x="51674" y="3769"/>
                        <a:pt x="47357" y="6292"/>
                      </a:cubicBezTo>
                      <a:cubicBezTo>
                        <a:pt x="43041" y="8785"/>
                        <a:pt x="30944" y="10426"/>
                        <a:pt x="26931" y="10973"/>
                      </a:cubicBezTo>
                      <a:cubicBezTo>
                        <a:pt x="22889" y="11520"/>
                        <a:pt x="33345" y="9241"/>
                        <a:pt x="38877" y="7569"/>
                      </a:cubicBezTo>
                      <a:cubicBezTo>
                        <a:pt x="42859" y="6323"/>
                        <a:pt x="46749" y="4833"/>
                        <a:pt x="50519" y="3101"/>
                      </a:cubicBezTo>
                      <a:cubicBezTo>
                        <a:pt x="52798" y="2067"/>
                        <a:pt x="49911" y="2280"/>
                        <a:pt x="45898" y="4438"/>
                      </a:cubicBezTo>
                      <a:cubicBezTo>
                        <a:pt x="41917" y="6566"/>
                        <a:pt x="34378" y="7842"/>
                        <a:pt x="31156" y="8663"/>
                      </a:cubicBezTo>
                      <a:cubicBezTo>
                        <a:pt x="27935" y="9453"/>
                        <a:pt x="17235" y="10426"/>
                        <a:pt x="13922" y="9940"/>
                      </a:cubicBezTo>
                      <a:cubicBezTo>
                        <a:pt x="10639" y="9423"/>
                        <a:pt x="2281" y="7842"/>
                        <a:pt x="1126" y="7569"/>
                      </a:cubicBezTo>
                      <a:cubicBezTo>
                        <a:pt x="1" y="7265"/>
                        <a:pt x="3557" y="5228"/>
                        <a:pt x="8724" y="49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1938750" y="3856725"/>
                  <a:ext cx="1433950" cy="344250"/>
                </a:xfrm>
                <a:custGeom>
                  <a:rect b="b" l="l" r="r" t="t"/>
                  <a:pathLst>
                    <a:path extrusionOk="0" h="13770" w="57358">
                      <a:moveTo>
                        <a:pt x="12280" y="8937"/>
                      </a:moveTo>
                      <a:cubicBezTo>
                        <a:pt x="16536" y="8876"/>
                        <a:pt x="20730" y="7995"/>
                        <a:pt x="24682" y="6414"/>
                      </a:cubicBezTo>
                      <a:cubicBezTo>
                        <a:pt x="31156" y="3739"/>
                        <a:pt x="33436" y="4043"/>
                        <a:pt x="36840" y="2949"/>
                      </a:cubicBezTo>
                      <a:cubicBezTo>
                        <a:pt x="40275" y="1855"/>
                        <a:pt x="42403" y="609"/>
                        <a:pt x="44318" y="669"/>
                      </a:cubicBezTo>
                      <a:cubicBezTo>
                        <a:pt x="46202" y="730"/>
                        <a:pt x="49758" y="1"/>
                        <a:pt x="53558" y="669"/>
                      </a:cubicBezTo>
                      <a:cubicBezTo>
                        <a:pt x="57357" y="1338"/>
                        <a:pt x="53679" y="2189"/>
                        <a:pt x="44439" y="5381"/>
                      </a:cubicBezTo>
                      <a:cubicBezTo>
                        <a:pt x="35199" y="8572"/>
                        <a:pt x="28816" y="10973"/>
                        <a:pt x="18907" y="11733"/>
                      </a:cubicBezTo>
                      <a:cubicBezTo>
                        <a:pt x="8967" y="12493"/>
                        <a:pt x="4317" y="13770"/>
                        <a:pt x="2159" y="11673"/>
                      </a:cubicBezTo>
                      <a:cubicBezTo>
                        <a:pt x="1" y="9575"/>
                        <a:pt x="12280" y="8937"/>
                        <a:pt x="12280" y="89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2388600" y="3900800"/>
                  <a:ext cx="1215100" cy="334375"/>
                </a:xfrm>
                <a:custGeom>
                  <a:rect b="b" l="l" r="r" t="t"/>
                  <a:pathLst>
                    <a:path extrusionOk="0" h="13375" w="48604">
                      <a:moveTo>
                        <a:pt x="3770" y="11976"/>
                      </a:moveTo>
                      <a:cubicBezTo>
                        <a:pt x="3770" y="11976"/>
                        <a:pt x="17448" y="10092"/>
                        <a:pt x="25047" y="7052"/>
                      </a:cubicBezTo>
                      <a:cubicBezTo>
                        <a:pt x="32646" y="4013"/>
                        <a:pt x="35685" y="791"/>
                        <a:pt x="38999" y="639"/>
                      </a:cubicBezTo>
                      <a:cubicBezTo>
                        <a:pt x="42281" y="457"/>
                        <a:pt x="45321" y="1"/>
                        <a:pt x="46962" y="1612"/>
                      </a:cubicBezTo>
                      <a:cubicBezTo>
                        <a:pt x="48604" y="3253"/>
                        <a:pt x="36901" y="8329"/>
                        <a:pt x="33953" y="9089"/>
                      </a:cubicBezTo>
                      <a:cubicBezTo>
                        <a:pt x="31004" y="9849"/>
                        <a:pt x="34804" y="7903"/>
                        <a:pt x="38877" y="6201"/>
                      </a:cubicBezTo>
                      <a:cubicBezTo>
                        <a:pt x="42980" y="4530"/>
                        <a:pt x="47145" y="1946"/>
                        <a:pt x="44105" y="2706"/>
                      </a:cubicBezTo>
                      <a:cubicBezTo>
                        <a:pt x="41065" y="3466"/>
                        <a:pt x="43558" y="3861"/>
                        <a:pt x="37053" y="6232"/>
                      </a:cubicBezTo>
                      <a:cubicBezTo>
                        <a:pt x="30518" y="8603"/>
                        <a:pt x="27600" y="10426"/>
                        <a:pt x="24074" y="11034"/>
                      </a:cubicBezTo>
                      <a:cubicBezTo>
                        <a:pt x="20548" y="11642"/>
                        <a:pt x="12585" y="12736"/>
                        <a:pt x="10974" y="12949"/>
                      </a:cubicBezTo>
                      <a:cubicBezTo>
                        <a:pt x="9363" y="13132"/>
                        <a:pt x="1" y="13375"/>
                        <a:pt x="3770" y="119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 name="Google Shape;148;p9"/>
            <p:cNvSpPr/>
            <p:nvPr/>
          </p:nvSpPr>
          <p:spPr>
            <a:xfrm>
              <a:off x="428075" y="3104325"/>
              <a:ext cx="448375" cy="897575"/>
            </a:xfrm>
            <a:custGeom>
              <a:rect b="b" l="l" r="r" t="t"/>
              <a:pathLst>
                <a:path extrusionOk="0" h="35903" w="17935">
                  <a:moveTo>
                    <a:pt x="1287" y="0"/>
                  </a:moveTo>
                  <a:cubicBezTo>
                    <a:pt x="957" y="0"/>
                    <a:pt x="713" y="146"/>
                    <a:pt x="578" y="461"/>
                  </a:cubicBezTo>
                  <a:cubicBezTo>
                    <a:pt x="1" y="1829"/>
                    <a:pt x="6202" y="4838"/>
                    <a:pt x="7478" y="17118"/>
                  </a:cubicBezTo>
                  <a:cubicBezTo>
                    <a:pt x="8451" y="26571"/>
                    <a:pt x="3040" y="28030"/>
                    <a:pt x="7600" y="35902"/>
                  </a:cubicBezTo>
                  <a:lnTo>
                    <a:pt x="17934" y="35902"/>
                  </a:lnTo>
                  <a:cubicBezTo>
                    <a:pt x="17934" y="35902"/>
                    <a:pt x="11217" y="26510"/>
                    <a:pt x="13497" y="19671"/>
                  </a:cubicBezTo>
                  <a:cubicBezTo>
                    <a:pt x="15561" y="13476"/>
                    <a:pt x="4459"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295100" y="3225800"/>
              <a:ext cx="215075" cy="762425"/>
            </a:xfrm>
            <a:custGeom>
              <a:rect b="b" l="l" r="r" t="t"/>
              <a:pathLst>
                <a:path extrusionOk="0" h="30497" w="8603">
                  <a:moveTo>
                    <a:pt x="2335" y="1"/>
                  </a:moveTo>
                  <a:cubicBezTo>
                    <a:pt x="2170" y="1"/>
                    <a:pt x="2199" y="197"/>
                    <a:pt x="2524" y="617"/>
                  </a:cubicBezTo>
                  <a:cubicBezTo>
                    <a:pt x="4317" y="2897"/>
                    <a:pt x="4317" y="8216"/>
                    <a:pt x="2280" y="12137"/>
                  </a:cubicBezTo>
                  <a:cubicBezTo>
                    <a:pt x="244" y="16058"/>
                    <a:pt x="1" y="18064"/>
                    <a:pt x="1277" y="21864"/>
                  </a:cubicBezTo>
                  <a:cubicBezTo>
                    <a:pt x="2524" y="25663"/>
                    <a:pt x="1277" y="30496"/>
                    <a:pt x="1277" y="30496"/>
                  </a:cubicBezTo>
                  <a:lnTo>
                    <a:pt x="7508" y="30496"/>
                  </a:lnTo>
                  <a:cubicBezTo>
                    <a:pt x="7508" y="30496"/>
                    <a:pt x="8603" y="23931"/>
                    <a:pt x="5897" y="19858"/>
                  </a:cubicBezTo>
                  <a:cubicBezTo>
                    <a:pt x="3162" y="15785"/>
                    <a:pt x="6445" y="13687"/>
                    <a:pt x="6961" y="9098"/>
                  </a:cubicBezTo>
                  <a:cubicBezTo>
                    <a:pt x="7581" y="3841"/>
                    <a:pt x="3064" y="1"/>
                    <a:pt x="23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238125" y="3885600"/>
              <a:ext cx="2857975" cy="1172550"/>
            </a:xfrm>
            <a:custGeom>
              <a:rect b="b" l="l" r="r" t="t"/>
              <a:pathLst>
                <a:path extrusionOk="0" h="46902" w="114319">
                  <a:moveTo>
                    <a:pt x="114105" y="23375"/>
                  </a:moveTo>
                  <a:cubicBezTo>
                    <a:pt x="113619" y="25989"/>
                    <a:pt x="109303" y="29211"/>
                    <a:pt x="104683" y="29636"/>
                  </a:cubicBezTo>
                  <a:cubicBezTo>
                    <a:pt x="98421" y="30214"/>
                    <a:pt x="101826" y="34013"/>
                    <a:pt x="97266" y="34956"/>
                  </a:cubicBezTo>
                  <a:cubicBezTo>
                    <a:pt x="92707" y="35898"/>
                    <a:pt x="81126" y="39637"/>
                    <a:pt x="79606" y="43284"/>
                  </a:cubicBezTo>
                  <a:cubicBezTo>
                    <a:pt x="78087" y="46901"/>
                    <a:pt x="34378" y="43284"/>
                    <a:pt x="34378" y="43284"/>
                  </a:cubicBezTo>
                  <a:lnTo>
                    <a:pt x="33618" y="43223"/>
                  </a:lnTo>
                  <a:lnTo>
                    <a:pt x="0" y="41217"/>
                  </a:lnTo>
                  <a:lnTo>
                    <a:pt x="0" y="578"/>
                  </a:lnTo>
                  <a:cubicBezTo>
                    <a:pt x="0" y="578"/>
                    <a:pt x="57934" y="1"/>
                    <a:pt x="63466" y="578"/>
                  </a:cubicBezTo>
                  <a:cubicBezTo>
                    <a:pt x="64287" y="609"/>
                    <a:pt x="65138" y="852"/>
                    <a:pt x="65898" y="1247"/>
                  </a:cubicBezTo>
                  <a:cubicBezTo>
                    <a:pt x="68299" y="2615"/>
                    <a:pt x="66627" y="5624"/>
                    <a:pt x="62311" y="7782"/>
                  </a:cubicBezTo>
                  <a:cubicBezTo>
                    <a:pt x="60609" y="8633"/>
                    <a:pt x="61278" y="8967"/>
                    <a:pt x="63162" y="9150"/>
                  </a:cubicBezTo>
                  <a:cubicBezTo>
                    <a:pt x="67205" y="9545"/>
                    <a:pt x="76749" y="9180"/>
                    <a:pt x="81126" y="11399"/>
                  </a:cubicBezTo>
                  <a:cubicBezTo>
                    <a:pt x="87570" y="14621"/>
                    <a:pt x="76172" y="18816"/>
                    <a:pt x="86445" y="19575"/>
                  </a:cubicBezTo>
                  <a:cubicBezTo>
                    <a:pt x="96689" y="20335"/>
                    <a:pt x="109425" y="18633"/>
                    <a:pt x="113042" y="21004"/>
                  </a:cubicBezTo>
                  <a:cubicBezTo>
                    <a:pt x="113893" y="21460"/>
                    <a:pt x="114318" y="22433"/>
                    <a:pt x="114105" y="2337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858950" y="4445650"/>
              <a:ext cx="2231825" cy="612500"/>
            </a:xfrm>
            <a:custGeom>
              <a:rect b="b" l="l" r="r" t="t"/>
              <a:pathLst>
                <a:path extrusionOk="0" h="24500" w="89273">
                  <a:moveTo>
                    <a:pt x="89272" y="973"/>
                  </a:moveTo>
                  <a:cubicBezTo>
                    <a:pt x="88786" y="3587"/>
                    <a:pt x="84470" y="6809"/>
                    <a:pt x="79850" y="7234"/>
                  </a:cubicBezTo>
                  <a:cubicBezTo>
                    <a:pt x="73588" y="7812"/>
                    <a:pt x="76993" y="11611"/>
                    <a:pt x="72433" y="12554"/>
                  </a:cubicBezTo>
                  <a:cubicBezTo>
                    <a:pt x="67874" y="13496"/>
                    <a:pt x="56293" y="17235"/>
                    <a:pt x="54773" y="20882"/>
                  </a:cubicBezTo>
                  <a:cubicBezTo>
                    <a:pt x="53254" y="24499"/>
                    <a:pt x="9545" y="20882"/>
                    <a:pt x="9545" y="20882"/>
                  </a:cubicBezTo>
                  <a:lnTo>
                    <a:pt x="8785" y="20821"/>
                  </a:lnTo>
                  <a:cubicBezTo>
                    <a:pt x="6900" y="20213"/>
                    <a:pt x="5380" y="19636"/>
                    <a:pt x="4833" y="19241"/>
                  </a:cubicBezTo>
                  <a:cubicBezTo>
                    <a:pt x="3374" y="18086"/>
                    <a:pt x="1976" y="16839"/>
                    <a:pt x="699" y="15502"/>
                  </a:cubicBezTo>
                  <a:lnTo>
                    <a:pt x="0" y="6292"/>
                  </a:lnTo>
                  <a:cubicBezTo>
                    <a:pt x="0" y="6292"/>
                    <a:pt x="6079" y="8815"/>
                    <a:pt x="17478" y="7660"/>
                  </a:cubicBezTo>
                  <a:cubicBezTo>
                    <a:pt x="28876" y="6535"/>
                    <a:pt x="30274" y="4377"/>
                    <a:pt x="32919" y="5137"/>
                  </a:cubicBezTo>
                  <a:cubicBezTo>
                    <a:pt x="35594" y="5897"/>
                    <a:pt x="28663" y="7265"/>
                    <a:pt x="32250" y="7964"/>
                  </a:cubicBezTo>
                  <a:cubicBezTo>
                    <a:pt x="35837" y="8693"/>
                    <a:pt x="40001" y="5137"/>
                    <a:pt x="47114" y="5137"/>
                  </a:cubicBezTo>
                  <a:cubicBezTo>
                    <a:pt x="54196" y="5137"/>
                    <a:pt x="53831" y="6383"/>
                    <a:pt x="56232" y="6535"/>
                  </a:cubicBezTo>
                  <a:cubicBezTo>
                    <a:pt x="58634" y="6657"/>
                    <a:pt x="60640" y="6535"/>
                    <a:pt x="61552" y="5654"/>
                  </a:cubicBezTo>
                  <a:cubicBezTo>
                    <a:pt x="62433" y="4772"/>
                    <a:pt x="56172" y="4377"/>
                    <a:pt x="58786" y="3131"/>
                  </a:cubicBezTo>
                  <a:cubicBezTo>
                    <a:pt x="61430" y="1854"/>
                    <a:pt x="65594" y="5319"/>
                    <a:pt x="72312" y="4864"/>
                  </a:cubicBezTo>
                  <a:cubicBezTo>
                    <a:pt x="79029" y="4377"/>
                    <a:pt x="87631" y="0"/>
                    <a:pt x="89272" y="9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238125" y="3916750"/>
              <a:ext cx="1707500" cy="527400"/>
            </a:xfrm>
            <a:custGeom>
              <a:rect b="b" l="l" r="r" t="t"/>
              <a:pathLst>
                <a:path extrusionOk="0" h="21096" w="68300">
                  <a:moveTo>
                    <a:pt x="63162" y="7904"/>
                  </a:moveTo>
                  <a:cubicBezTo>
                    <a:pt x="62463" y="8299"/>
                    <a:pt x="61703" y="8542"/>
                    <a:pt x="60913" y="8633"/>
                  </a:cubicBezTo>
                  <a:cubicBezTo>
                    <a:pt x="56992" y="8998"/>
                    <a:pt x="43557" y="10883"/>
                    <a:pt x="38511" y="12919"/>
                  </a:cubicBezTo>
                  <a:cubicBezTo>
                    <a:pt x="33466" y="14925"/>
                    <a:pt x="22797" y="14895"/>
                    <a:pt x="17660" y="15472"/>
                  </a:cubicBezTo>
                  <a:cubicBezTo>
                    <a:pt x="12553" y="16050"/>
                    <a:pt x="0" y="21095"/>
                    <a:pt x="0" y="21095"/>
                  </a:cubicBezTo>
                  <a:lnTo>
                    <a:pt x="0" y="14317"/>
                  </a:lnTo>
                  <a:cubicBezTo>
                    <a:pt x="0" y="14317"/>
                    <a:pt x="7599" y="14287"/>
                    <a:pt x="12918" y="12311"/>
                  </a:cubicBezTo>
                  <a:cubicBezTo>
                    <a:pt x="18237" y="10335"/>
                    <a:pt x="18237" y="9393"/>
                    <a:pt x="30031" y="8451"/>
                  </a:cubicBezTo>
                  <a:cubicBezTo>
                    <a:pt x="41794" y="7478"/>
                    <a:pt x="50335" y="7114"/>
                    <a:pt x="53375" y="5411"/>
                  </a:cubicBezTo>
                  <a:cubicBezTo>
                    <a:pt x="56414" y="3679"/>
                    <a:pt x="49971" y="2281"/>
                    <a:pt x="54348" y="1855"/>
                  </a:cubicBezTo>
                  <a:cubicBezTo>
                    <a:pt x="58694" y="1399"/>
                    <a:pt x="63436" y="3496"/>
                    <a:pt x="65442" y="548"/>
                  </a:cubicBezTo>
                  <a:cubicBezTo>
                    <a:pt x="65564" y="335"/>
                    <a:pt x="65716" y="153"/>
                    <a:pt x="65898" y="1"/>
                  </a:cubicBezTo>
                  <a:cubicBezTo>
                    <a:pt x="68299" y="1369"/>
                    <a:pt x="66627" y="4378"/>
                    <a:pt x="62311" y="6536"/>
                  </a:cubicBezTo>
                  <a:cubicBezTo>
                    <a:pt x="60609" y="7387"/>
                    <a:pt x="61278" y="7721"/>
                    <a:pt x="63162" y="790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241150" y="3707025"/>
              <a:ext cx="671775" cy="759925"/>
            </a:xfrm>
            <a:custGeom>
              <a:rect b="b" l="l" r="r" t="t"/>
              <a:pathLst>
                <a:path extrusionOk="0" h="30397" w="26871">
                  <a:moveTo>
                    <a:pt x="10396" y="30396"/>
                  </a:moveTo>
                  <a:cubicBezTo>
                    <a:pt x="10396" y="30396"/>
                    <a:pt x="10214" y="25959"/>
                    <a:pt x="16718" y="25442"/>
                  </a:cubicBezTo>
                  <a:cubicBezTo>
                    <a:pt x="23193" y="24956"/>
                    <a:pt x="24834" y="23679"/>
                    <a:pt x="25411" y="22281"/>
                  </a:cubicBezTo>
                  <a:cubicBezTo>
                    <a:pt x="25959" y="20883"/>
                    <a:pt x="22554" y="21278"/>
                    <a:pt x="18633" y="22281"/>
                  </a:cubicBezTo>
                  <a:cubicBezTo>
                    <a:pt x="14712" y="23284"/>
                    <a:pt x="22189" y="19393"/>
                    <a:pt x="20396" y="18937"/>
                  </a:cubicBezTo>
                  <a:cubicBezTo>
                    <a:pt x="18603" y="18481"/>
                    <a:pt x="16019" y="20579"/>
                    <a:pt x="14530" y="20031"/>
                  </a:cubicBezTo>
                  <a:cubicBezTo>
                    <a:pt x="13040" y="19484"/>
                    <a:pt x="13435" y="15442"/>
                    <a:pt x="17934" y="13922"/>
                  </a:cubicBezTo>
                  <a:cubicBezTo>
                    <a:pt x="22433" y="12402"/>
                    <a:pt x="26870" y="5806"/>
                    <a:pt x="23831" y="2888"/>
                  </a:cubicBezTo>
                  <a:cubicBezTo>
                    <a:pt x="20791" y="1"/>
                    <a:pt x="20518" y="7265"/>
                    <a:pt x="17934" y="8481"/>
                  </a:cubicBezTo>
                  <a:cubicBezTo>
                    <a:pt x="15320" y="9727"/>
                    <a:pt x="12280" y="10366"/>
                    <a:pt x="10396" y="12767"/>
                  </a:cubicBezTo>
                  <a:cubicBezTo>
                    <a:pt x="8511" y="15168"/>
                    <a:pt x="7721" y="17235"/>
                    <a:pt x="8055" y="18937"/>
                  </a:cubicBezTo>
                  <a:cubicBezTo>
                    <a:pt x="8359" y="20609"/>
                    <a:pt x="5593" y="22828"/>
                    <a:pt x="4955" y="18937"/>
                  </a:cubicBezTo>
                  <a:cubicBezTo>
                    <a:pt x="4317" y="15047"/>
                    <a:pt x="4043" y="12888"/>
                    <a:pt x="2675" y="14408"/>
                  </a:cubicBezTo>
                  <a:cubicBezTo>
                    <a:pt x="1308" y="15928"/>
                    <a:pt x="1" y="21065"/>
                    <a:pt x="3557" y="24560"/>
                  </a:cubicBezTo>
                  <a:cubicBezTo>
                    <a:pt x="7113" y="28025"/>
                    <a:pt x="5715" y="29758"/>
                    <a:pt x="5715" y="297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2181150" y="4011750"/>
              <a:ext cx="378450" cy="1022825"/>
            </a:xfrm>
            <a:custGeom>
              <a:rect b="b" l="l" r="r" t="t"/>
              <a:pathLst>
                <a:path extrusionOk="0" h="40913" w="15138">
                  <a:moveTo>
                    <a:pt x="2250" y="3070"/>
                  </a:moveTo>
                  <a:cubicBezTo>
                    <a:pt x="1429" y="4286"/>
                    <a:pt x="7053" y="8329"/>
                    <a:pt x="6232" y="20639"/>
                  </a:cubicBezTo>
                  <a:cubicBezTo>
                    <a:pt x="5594" y="30153"/>
                    <a:pt x="1" y="30639"/>
                    <a:pt x="3192" y="39180"/>
                  </a:cubicBezTo>
                  <a:lnTo>
                    <a:pt x="13375" y="40913"/>
                  </a:lnTo>
                  <a:cubicBezTo>
                    <a:pt x="13375" y="40913"/>
                    <a:pt x="8329" y="30518"/>
                    <a:pt x="11734" y="24165"/>
                  </a:cubicBezTo>
                  <a:cubicBezTo>
                    <a:pt x="15138" y="17812"/>
                    <a:pt x="4226" y="0"/>
                    <a:pt x="2250" y="30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1975975" y="4133325"/>
              <a:ext cx="276650" cy="821475"/>
            </a:xfrm>
            <a:custGeom>
              <a:rect b="b" l="l" r="r" t="t"/>
              <a:pathLst>
                <a:path extrusionOk="0" h="32859" w="11066">
                  <a:moveTo>
                    <a:pt x="9241" y="11673"/>
                  </a:moveTo>
                  <a:cubicBezTo>
                    <a:pt x="7934" y="16080"/>
                    <a:pt x="4348" y="17600"/>
                    <a:pt x="6354" y="22068"/>
                  </a:cubicBezTo>
                  <a:cubicBezTo>
                    <a:pt x="8360" y="26536"/>
                    <a:pt x="6141" y="32858"/>
                    <a:pt x="6141" y="32858"/>
                  </a:cubicBezTo>
                  <a:lnTo>
                    <a:pt x="1" y="31794"/>
                  </a:lnTo>
                  <a:cubicBezTo>
                    <a:pt x="1" y="31794"/>
                    <a:pt x="2037" y="27266"/>
                    <a:pt x="1460" y="23314"/>
                  </a:cubicBezTo>
                  <a:cubicBezTo>
                    <a:pt x="852" y="19363"/>
                    <a:pt x="1460" y="17387"/>
                    <a:pt x="4104" y="13861"/>
                  </a:cubicBezTo>
                  <a:cubicBezTo>
                    <a:pt x="6779" y="10335"/>
                    <a:pt x="7661" y="5107"/>
                    <a:pt x="6293" y="2554"/>
                  </a:cubicBezTo>
                  <a:cubicBezTo>
                    <a:pt x="4925" y="1"/>
                    <a:pt x="11065" y="5441"/>
                    <a:pt x="9241" y="116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a:off x="238125" y="4369650"/>
              <a:ext cx="993950" cy="850350"/>
              <a:chOff x="238125" y="4369650"/>
              <a:chExt cx="993950" cy="850350"/>
            </a:xfrm>
          </p:grpSpPr>
          <p:sp>
            <p:nvSpPr>
              <p:cNvPr id="157" name="Google Shape;157;p9"/>
              <p:cNvSpPr/>
              <p:nvPr/>
            </p:nvSpPr>
            <p:spPr>
              <a:xfrm>
                <a:off x="238125" y="4369650"/>
                <a:ext cx="993950" cy="850350"/>
              </a:xfrm>
              <a:custGeom>
                <a:rect b="b" l="l" r="r" t="t"/>
                <a:pathLst>
                  <a:path extrusionOk="0" h="34014" w="39758">
                    <a:moveTo>
                      <a:pt x="17721" y="1"/>
                    </a:moveTo>
                    <a:cubicBezTo>
                      <a:pt x="13040" y="1"/>
                      <a:pt x="2766" y="2189"/>
                      <a:pt x="456" y="2676"/>
                    </a:cubicBezTo>
                    <a:lnTo>
                      <a:pt x="0" y="2797"/>
                    </a:lnTo>
                    <a:lnTo>
                      <a:pt x="0" y="34013"/>
                    </a:lnTo>
                    <a:lnTo>
                      <a:pt x="37478" y="34013"/>
                    </a:lnTo>
                    <a:cubicBezTo>
                      <a:pt x="37478" y="34013"/>
                      <a:pt x="39758" y="14955"/>
                      <a:pt x="37478" y="12402"/>
                    </a:cubicBezTo>
                    <a:cubicBezTo>
                      <a:pt x="35897" y="10822"/>
                      <a:pt x="34226" y="9332"/>
                      <a:pt x="32432" y="7964"/>
                    </a:cubicBezTo>
                    <a:cubicBezTo>
                      <a:pt x="27751" y="4317"/>
                      <a:pt x="21247" y="1"/>
                      <a:pt x="17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238125" y="4369650"/>
                <a:ext cx="936950" cy="385300"/>
              </a:xfrm>
              <a:custGeom>
                <a:rect b="b" l="l" r="r" t="t"/>
                <a:pathLst>
                  <a:path extrusionOk="0" h="15412" w="37478">
                    <a:moveTo>
                      <a:pt x="17721" y="1"/>
                    </a:moveTo>
                    <a:cubicBezTo>
                      <a:pt x="13040" y="1"/>
                      <a:pt x="2766" y="2189"/>
                      <a:pt x="456" y="2706"/>
                    </a:cubicBezTo>
                    <a:cubicBezTo>
                      <a:pt x="274" y="2979"/>
                      <a:pt x="122" y="3283"/>
                      <a:pt x="0" y="3618"/>
                    </a:cubicBezTo>
                    <a:lnTo>
                      <a:pt x="16353" y="15411"/>
                    </a:lnTo>
                    <a:lnTo>
                      <a:pt x="37478" y="12402"/>
                    </a:lnTo>
                    <a:lnTo>
                      <a:pt x="32432" y="7995"/>
                    </a:lnTo>
                    <a:cubicBezTo>
                      <a:pt x="27751" y="4347"/>
                      <a:pt x="21247" y="1"/>
                      <a:pt x="17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38125" y="4460075"/>
                <a:ext cx="408825" cy="759925"/>
              </a:xfrm>
              <a:custGeom>
                <a:rect b="b" l="l" r="r" t="t"/>
                <a:pathLst>
                  <a:path extrusionOk="0" h="30397" w="16353">
                    <a:moveTo>
                      <a:pt x="0" y="1"/>
                    </a:moveTo>
                    <a:lnTo>
                      <a:pt x="0" y="30396"/>
                    </a:lnTo>
                    <a:lnTo>
                      <a:pt x="12918" y="30396"/>
                    </a:lnTo>
                    <a:lnTo>
                      <a:pt x="16353" y="1176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9"/>
            <p:cNvGrpSpPr/>
            <p:nvPr/>
          </p:nvGrpSpPr>
          <p:grpSpPr>
            <a:xfrm>
              <a:off x="1084800" y="4727600"/>
              <a:ext cx="1718900" cy="515300"/>
              <a:chOff x="1064875" y="4710025"/>
              <a:chExt cx="1718900" cy="515300"/>
            </a:xfrm>
          </p:grpSpPr>
          <p:sp>
            <p:nvSpPr>
              <p:cNvPr id="161" name="Google Shape;161;p9"/>
              <p:cNvSpPr/>
              <p:nvPr/>
            </p:nvSpPr>
            <p:spPr>
              <a:xfrm>
                <a:off x="1064875" y="4710025"/>
                <a:ext cx="1718900" cy="515300"/>
              </a:xfrm>
              <a:custGeom>
                <a:rect b="b" l="l" r="r" t="t"/>
                <a:pathLst>
                  <a:path extrusionOk="0" h="20612" w="68756">
                    <a:moveTo>
                      <a:pt x="31859" y="0"/>
                    </a:moveTo>
                    <a:cubicBezTo>
                      <a:pt x="31486" y="0"/>
                      <a:pt x="31118" y="26"/>
                      <a:pt x="30761" y="64"/>
                    </a:cubicBezTo>
                    <a:cubicBezTo>
                      <a:pt x="21825" y="1219"/>
                      <a:pt x="4408" y="7389"/>
                      <a:pt x="4408" y="7389"/>
                    </a:cubicBezTo>
                    <a:lnTo>
                      <a:pt x="1" y="20216"/>
                    </a:lnTo>
                    <a:lnTo>
                      <a:pt x="48239" y="20490"/>
                    </a:lnTo>
                    <a:lnTo>
                      <a:pt x="68756" y="20611"/>
                    </a:lnTo>
                    <a:lnTo>
                      <a:pt x="68756" y="20550"/>
                    </a:lnTo>
                    <a:cubicBezTo>
                      <a:pt x="68634" y="20186"/>
                      <a:pt x="67570" y="17207"/>
                      <a:pt x="64014" y="14714"/>
                    </a:cubicBezTo>
                    <a:cubicBezTo>
                      <a:pt x="60427" y="12192"/>
                      <a:pt x="42159" y="520"/>
                      <a:pt x="32554" y="33"/>
                    </a:cubicBezTo>
                    <a:cubicBezTo>
                      <a:pt x="32322" y="10"/>
                      <a:pt x="32090" y="0"/>
                      <a:pt x="3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1843000" y="4710850"/>
                <a:ext cx="940775" cy="514475"/>
              </a:xfrm>
              <a:custGeom>
                <a:rect b="b" l="l" r="r" t="t"/>
                <a:pathLst>
                  <a:path extrusionOk="0" h="20579" w="37631">
                    <a:moveTo>
                      <a:pt x="1399" y="0"/>
                    </a:moveTo>
                    <a:cubicBezTo>
                      <a:pt x="1399" y="0"/>
                      <a:pt x="1" y="8724"/>
                      <a:pt x="5077" y="11247"/>
                    </a:cubicBezTo>
                    <a:cubicBezTo>
                      <a:pt x="10153" y="13770"/>
                      <a:pt x="15077" y="16566"/>
                      <a:pt x="15989" y="17843"/>
                    </a:cubicBezTo>
                    <a:cubicBezTo>
                      <a:pt x="16506" y="18633"/>
                      <a:pt x="16901" y="19514"/>
                      <a:pt x="17114" y="20457"/>
                    </a:cubicBezTo>
                    <a:lnTo>
                      <a:pt x="37631" y="20578"/>
                    </a:lnTo>
                    <a:lnTo>
                      <a:pt x="37631" y="20517"/>
                    </a:lnTo>
                    <a:cubicBezTo>
                      <a:pt x="37509" y="20153"/>
                      <a:pt x="36445" y="17174"/>
                      <a:pt x="32889" y="14681"/>
                    </a:cubicBezTo>
                    <a:cubicBezTo>
                      <a:pt x="29302" y="12159"/>
                      <a:pt x="11034" y="487"/>
                      <a:pt x="1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 name="Google Shape;163;p9"/>
          <p:cNvSpPr/>
          <p:nvPr/>
        </p:nvSpPr>
        <p:spPr>
          <a:xfrm flipH="1">
            <a:off x="5685892" y="4551684"/>
            <a:ext cx="164057" cy="104621"/>
          </a:xfrm>
          <a:custGeom>
            <a:rect b="b" l="l" r="r" t="t"/>
            <a:pathLst>
              <a:path extrusionOk="0" h="2702" w="4237">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a:off x="4082155" y="3559411"/>
            <a:ext cx="162779" cy="104041"/>
          </a:xfrm>
          <a:custGeom>
            <a:rect b="b" l="l" r="r" t="t"/>
            <a:pathLst>
              <a:path extrusionOk="0" h="2687" w="4204">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flipH="1">
            <a:off x="3398114" y="4464944"/>
            <a:ext cx="161462" cy="104312"/>
          </a:xfrm>
          <a:custGeom>
            <a:rect b="b" l="l" r="r" t="t"/>
            <a:pathLst>
              <a:path extrusionOk="0" h="2694" w="417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4659298" y="4197337"/>
            <a:ext cx="162779" cy="104312"/>
          </a:xfrm>
          <a:custGeom>
            <a:rect b="b" l="l" r="r" t="t"/>
            <a:pathLst>
              <a:path extrusionOk="0" h="2694" w="4204">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flipH="1">
            <a:off x="5725842" y="3663454"/>
            <a:ext cx="165334" cy="100362"/>
          </a:xfrm>
          <a:custGeom>
            <a:rect b="b" l="l" r="r" t="t"/>
            <a:pathLst>
              <a:path extrusionOk="0" h="2592" w="427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6397085" y="4466056"/>
            <a:ext cx="165373" cy="102105"/>
          </a:xfrm>
          <a:custGeom>
            <a:rect b="b" l="l" r="r" t="t"/>
            <a:pathLst>
              <a:path extrusionOk="0" h="2637" w="4271">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flipH="1">
            <a:off x="210405" y="1624211"/>
            <a:ext cx="162779" cy="104041"/>
          </a:xfrm>
          <a:custGeom>
            <a:rect b="b" l="l" r="r" t="t"/>
            <a:pathLst>
              <a:path extrusionOk="0" h="2687" w="4204">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rot="839106">
            <a:off x="981940" y="2521568"/>
            <a:ext cx="165335" cy="100363"/>
          </a:xfrm>
          <a:custGeom>
            <a:rect b="b" l="l" r="r" t="t"/>
            <a:pathLst>
              <a:path extrusionOk="0" h="2592" w="427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839106">
            <a:off x="8846190" y="1151405"/>
            <a:ext cx="165335" cy="100363"/>
          </a:xfrm>
          <a:custGeom>
            <a:rect b="b" l="l" r="r" t="t"/>
            <a:pathLst>
              <a:path extrusionOk="0" h="2592" w="427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839106">
            <a:off x="8427290" y="1831255"/>
            <a:ext cx="165335" cy="100363"/>
          </a:xfrm>
          <a:custGeom>
            <a:rect b="b" l="l" r="r" t="t"/>
            <a:pathLst>
              <a:path extrusionOk="0" h="2592" w="427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713225" y="537600"/>
            <a:ext cx="66426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175" name="Google Shape;175;p10"/>
          <p:cNvSpPr/>
          <p:nvPr/>
        </p:nvSpPr>
        <p:spPr>
          <a:xfrm>
            <a:off x="7546301" y="1414675"/>
            <a:ext cx="276146" cy="124940"/>
          </a:xfrm>
          <a:custGeom>
            <a:rect b="b" l="l" r="r" t="t"/>
            <a:pathLst>
              <a:path extrusionOk="0" h="3834" w="8474">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7007137" y="2673589"/>
            <a:ext cx="276146" cy="125983"/>
          </a:xfrm>
          <a:custGeom>
            <a:rect b="b" l="l" r="r" t="t"/>
            <a:pathLst>
              <a:path extrusionOk="0" h="3866" w="8474">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1671785" y="1858824"/>
            <a:ext cx="276114" cy="126016"/>
          </a:xfrm>
          <a:custGeom>
            <a:rect b="b" l="l" r="r" t="t"/>
            <a:pathLst>
              <a:path extrusionOk="0" h="3867" w="8473">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3537374" y="2508750"/>
            <a:ext cx="277222" cy="126016"/>
          </a:xfrm>
          <a:custGeom>
            <a:rect b="b" l="l" r="r" t="t"/>
            <a:pathLst>
              <a:path extrusionOk="0" h="3867" w="8507">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flipH="1">
            <a:off x="272951" y="2547625"/>
            <a:ext cx="276146" cy="125983"/>
          </a:xfrm>
          <a:custGeom>
            <a:rect b="b" l="l" r="r" t="t"/>
            <a:pathLst>
              <a:path extrusionOk="0" h="3866" w="8474">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flipH="1">
            <a:off x="5329911" y="1770993"/>
            <a:ext cx="276146" cy="125983"/>
          </a:xfrm>
          <a:custGeom>
            <a:rect b="b" l="l" r="r" t="t"/>
            <a:pathLst>
              <a:path extrusionOk="0" h="3866" w="8474">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2.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7600"/>
            <a:ext cx="4677600" cy="428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1pPr>
            <a:lvl2pPr lvl="1">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2pPr>
            <a:lvl3pPr lvl="2">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3pPr>
            <a:lvl4pPr lvl="3">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4pPr>
            <a:lvl5pPr lvl="4">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5pPr>
            <a:lvl6pPr lvl="5">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6pPr>
            <a:lvl7pPr lvl="6">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7pPr>
            <a:lvl8pPr lvl="7">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8pPr>
            <a:lvl9pPr lvl="8">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9pPr>
          </a:lstStyle>
          <a:p/>
        </p:txBody>
      </p:sp>
      <p:sp>
        <p:nvSpPr>
          <p:cNvPr id="7" name="Google Shape;7;p1"/>
          <p:cNvSpPr txBox="1"/>
          <p:nvPr>
            <p:ph idx="1" type="body"/>
          </p:nvPr>
        </p:nvSpPr>
        <p:spPr>
          <a:xfrm>
            <a:off x="713225" y="1145000"/>
            <a:ext cx="7717500" cy="34590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Poppins"/>
              <a:buChar char="●"/>
              <a:defRPr sz="1800">
                <a:solidFill>
                  <a:schemeClr val="accent6"/>
                </a:solidFill>
                <a:latin typeface="Poppins"/>
                <a:ea typeface="Poppins"/>
                <a:cs typeface="Poppins"/>
                <a:sym typeface="Poppins"/>
              </a:defRPr>
            </a:lvl1pPr>
            <a:lvl2pPr indent="-317500" lvl="1" marL="9144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2pPr>
            <a:lvl3pPr indent="-317500" lvl="2" marL="13716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3pPr>
            <a:lvl4pPr indent="-317500" lvl="3" marL="18288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4pPr>
            <a:lvl5pPr indent="-317500" lvl="4" marL="22860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5pPr>
            <a:lvl6pPr indent="-317500" lvl="5" marL="27432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6pPr>
            <a:lvl7pPr indent="-317500" lvl="6" marL="32004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7pPr>
            <a:lvl8pPr indent="-317500" lvl="7" marL="36576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8pPr>
            <a:lvl9pPr indent="-317500" lvl="8" marL="41148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39"/>
          <p:cNvSpPr txBox="1"/>
          <p:nvPr>
            <p:ph idx="1" type="subTitle"/>
          </p:nvPr>
        </p:nvSpPr>
        <p:spPr>
          <a:xfrm>
            <a:off x="245150" y="3368750"/>
            <a:ext cx="1222800" cy="34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Group 1</a:t>
            </a:r>
            <a:endParaRPr b="1"/>
          </a:p>
        </p:txBody>
      </p:sp>
      <p:sp>
        <p:nvSpPr>
          <p:cNvPr id="573" name="Google Shape;573;p39"/>
          <p:cNvSpPr txBox="1"/>
          <p:nvPr>
            <p:ph idx="2" type="ctrTitle"/>
          </p:nvPr>
        </p:nvSpPr>
        <p:spPr>
          <a:xfrm>
            <a:off x="245150" y="1042100"/>
            <a:ext cx="6036000" cy="18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0">
                <a:solidFill>
                  <a:srgbClr val="B3CEDE"/>
                </a:solidFill>
                <a:latin typeface="Poppins ExtraBold"/>
                <a:ea typeface="Poppins ExtraBold"/>
                <a:cs typeface="Poppins ExtraBold"/>
                <a:sym typeface="Poppins ExtraBold"/>
              </a:rPr>
              <a:t>TITANIC SURVIVAL PREDICTION</a:t>
            </a:r>
            <a:endParaRPr sz="6500">
              <a:solidFill>
                <a:srgbClr val="B3CEDE"/>
              </a:solidFill>
              <a:latin typeface="Poppins ExtraBold"/>
              <a:ea typeface="Poppins ExtraBold"/>
              <a:cs typeface="Poppins ExtraBold"/>
              <a:sym typeface="Poppins ExtraBold"/>
            </a:endParaRPr>
          </a:p>
        </p:txBody>
      </p:sp>
      <p:grpSp>
        <p:nvGrpSpPr>
          <p:cNvPr id="574" name="Google Shape;574;p39"/>
          <p:cNvGrpSpPr/>
          <p:nvPr/>
        </p:nvGrpSpPr>
        <p:grpSpPr>
          <a:xfrm>
            <a:off x="5069451" y="962594"/>
            <a:ext cx="8149760" cy="6883683"/>
            <a:chOff x="2701133" y="829600"/>
            <a:chExt cx="3921548" cy="3484351"/>
          </a:xfrm>
        </p:grpSpPr>
        <p:sp>
          <p:nvSpPr>
            <p:cNvPr id="575" name="Google Shape;575;p39"/>
            <p:cNvSpPr/>
            <p:nvPr/>
          </p:nvSpPr>
          <p:spPr>
            <a:xfrm>
              <a:off x="3772318" y="1182419"/>
              <a:ext cx="67899" cy="1399447"/>
            </a:xfrm>
            <a:custGeom>
              <a:rect b="b" l="l" r="r" t="t"/>
              <a:pathLst>
                <a:path extrusionOk="0" h="45756" w="2220">
                  <a:moveTo>
                    <a:pt x="2220" y="1"/>
                  </a:moveTo>
                  <a:lnTo>
                    <a:pt x="0" y="45756"/>
                  </a:lnTo>
                  <a:lnTo>
                    <a:pt x="2098" y="44878"/>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3123349" y="1997731"/>
              <a:ext cx="560990" cy="490859"/>
            </a:xfrm>
            <a:custGeom>
              <a:rect b="b" l="l" r="r" t="t"/>
              <a:pathLst>
                <a:path extrusionOk="0" h="16049" w="18342">
                  <a:moveTo>
                    <a:pt x="1293" y="1"/>
                  </a:moveTo>
                  <a:lnTo>
                    <a:pt x="2220" y="12732"/>
                  </a:lnTo>
                  <a:lnTo>
                    <a:pt x="18341" y="16049"/>
                  </a:lnTo>
                  <a:lnTo>
                    <a:pt x="0" y="14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3162864" y="1997731"/>
              <a:ext cx="521474" cy="490859"/>
            </a:xfrm>
            <a:custGeom>
              <a:rect b="b" l="l" r="r" t="t"/>
              <a:pathLst>
                <a:path extrusionOk="0" h="16049" w="17050">
                  <a:moveTo>
                    <a:pt x="1" y="1"/>
                  </a:moveTo>
                  <a:lnTo>
                    <a:pt x="928" y="12732"/>
                  </a:lnTo>
                  <a:lnTo>
                    <a:pt x="17049" y="16049"/>
                  </a:lnTo>
                  <a:lnTo>
                    <a:pt x="1391" y="12244"/>
                  </a:lnTo>
                  <a:lnTo>
                    <a:pt x="1" y="1"/>
                  </a:lnTo>
                  <a:close/>
                </a:path>
              </a:pathLst>
            </a:custGeom>
            <a:solidFill>
              <a:srgbClr val="FD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39"/>
            <p:cNvGrpSpPr/>
            <p:nvPr/>
          </p:nvGrpSpPr>
          <p:grpSpPr>
            <a:xfrm>
              <a:off x="2983120" y="829600"/>
              <a:ext cx="3307549" cy="1747018"/>
              <a:chOff x="2983120" y="829600"/>
              <a:chExt cx="3307549" cy="1747018"/>
            </a:xfrm>
          </p:grpSpPr>
          <p:sp>
            <p:nvSpPr>
              <p:cNvPr id="579" name="Google Shape;579;p39"/>
              <p:cNvSpPr/>
              <p:nvPr/>
            </p:nvSpPr>
            <p:spPr>
              <a:xfrm>
                <a:off x="2983854" y="829600"/>
                <a:ext cx="3306116" cy="1647859"/>
              </a:xfrm>
              <a:custGeom>
                <a:rect b="b" l="l" r="r" t="t"/>
                <a:pathLst>
                  <a:path extrusionOk="0" h="53878" w="108096">
                    <a:moveTo>
                      <a:pt x="101267" y="53877"/>
                    </a:moveTo>
                    <a:lnTo>
                      <a:pt x="108096" y="38780"/>
                    </a:lnTo>
                    <a:lnTo>
                      <a:pt x="106949" y="28073"/>
                    </a:lnTo>
                    <a:lnTo>
                      <a:pt x="101779" y="24366"/>
                    </a:lnTo>
                    <a:lnTo>
                      <a:pt x="95486" y="27707"/>
                    </a:lnTo>
                    <a:lnTo>
                      <a:pt x="89169" y="24170"/>
                    </a:lnTo>
                    <a:lnTo>
                      <a:pt x="83364" y="30390"/>
                    </a:lnTo>
                    <a:cubicBezTo>
                      <a:pt x="83364" y="30390"/>
                      <a:pt x="73999" y="26292"/>
                      <a:pt x="73706" y="26000"/>
                    </a:cubicBezTo>
                    <a:cubicBezTo>
                      <a:pt x="73413" y="25707"/>
                      <a:pt x="71023" y="23122"/>
                      <a:pt x="71023" y="23122"/>
                    </a:cubicBezTo>
                    <a:lnTo>
                      <a:pt x="64828" y="19122"/>
                    </a:lnTo>
                    <a:lnTo>
                      <a:pt x="59584" y="19878"/>
                    </a:lnTo>
                    <a:lnTo>
                      <a:pt x="56146" y="24439"/>
                    </a:lnTo>
                    <a:lnTo>
                      <a:pt x="45438" y="5366"/>
                    </a:lnTo>
                    <a:lnTo>
                      <a:pt x="35122" y="0"/>
                    </a:lnTo>
                    <a:lnTo>
                      <a:pt x="25561" y="8781"/>
                    </a:lnTo>
                    <a:lnTo>
                      <a:pt x="13732" y="12220"/>
                    </a:lnTo>
                    <a:lnTo>
                      <a:pt x="4561" y="16805"/>
                    </a:lnTo>
                    <a:lnTo>
                      <a:pt x="0" y="26731"/>
                    </a:lnTo>
                    <a:lnTo>
                      <a:pt x="1049" y="5387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4701010" y="1414400"/>
                <a:ext cx="1203275" cy="657241"/>
              </a:xfrm>
              <a:custGeom>
                <a:rect b="b" l="l" r="r" t="t"/>
                <a:pathLst>
                  <a:path extrusionOk="0" h="21489" w="39342">
                    <a:moveTo>
                      <a:pt x="8683" y="1"/>
                    </a:moveTo>
                    <a:lnTo>
                      <a:pt x="3439" y="757"/>
                    </a:lnTo>
                    <a:lnTo>
                      <a:pt x="1" y="5318"/>
                    </a:lnTo>
                    <a:lnTo>
                      <a:pt x="4708" y="2147"/>
                    </a:lnTo>
                    <a:lnTo>
                      <a:pt x="8391" y="1757"/>
                    </a:lnTo>
                    <a:lnTo>
                      <a:pt x="14390" y="4952"/>
                    </a:lnTo>
                    <a:lnTo>
                      <a:pt x="20244" y="16659"/>
                    </a:lnTo>
                    <a:lnTo>
                      <a:pt x="21390" y="11488"/>
                    </a:lnTo>
                    <a:lnTo>
                      <a:pt x="24000" y="14537"/>
                    </a:lnTo>
                    <a:lnTo>
                      <a:pt x="25195" y="13537"/>
                    </a:lnTo>
                    <a:lnTo>
                      <a:pt x="26268" y="17196"/>
                    </a:lnTo>
                    <a:lnTo>
                      <a:pt x="29927" y="21488"/>
                    </a:lnTo>
                    <a:lnTo>
                      <a:pt x="34122" y="7488"/>
                    </a:lnTo>
                    <a:lnTo>
                      <a:pt x="39341" y="8586"/>
                    </a:lnTo>
                    <a:lnTo>
                      <a:pt x="33024" y="5049"/>
                    </a:lnTo>
                    <a:lnTo>
                      <a:pt x="27219" y="11244"/>
                    </a:lnTo>
                    <a:cubicBezTo>
                      <a:pt x="27219" y="11244"/>
                      <a:pt x="17854" y="7147"/>
                      <a:pt x="17561" y="6854"/>
                    </a:cubicBezTo>
                    <a:cubicBezTo>
                      <a:pt x="17268" y="6586"/>
                      <a:pt x="14878" y="4001"/>
                      <a:pt x="14878" y="4001"/>
                    </a:cubicBezTo>
                    <a:lnTo>
                      <a:pt x="8683" y="1"/>
                    </a:lnTo>
                    <a:close/>
                  </a:path>
                </a:pathLst>
              </a:custGeom>
              <a:solidFill>
                <a:srgbClr val="FD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4058006" y="829600"/>
                <a:ext cx="643050" cy="748231"/>
              </a:xfrm>
              <a:custGeom>
                <a:rect b="b" l="l" r="r" t="t"/>
                <a:pathLst>
                  <a:path extrusionOk="0" h="24464" w="21025">
                    <a:moveTo>
                      <a:pt x="1" y="0"/>
                    </a:moveTo>
                    <a:lnTo>
                      <a:pt x="6439" y="4976"/>
                    </a:lnTo>
                    <a:cubicBezTo>
                      <a:pt x="6439" y="4976"/>
                      <a:pt x="9561" y="5610"/>
                      <a:pt x="9561" y="6000"/>
                    </a:cubicBezTo>
                    <a:cubicBezTo>
                      <a:pt x="9561" y="6366"/>
                      <a:pt x="21025" y="24463"/>
                      <a:pt x="21025" y="24463"/>
                    </a:cubicBezTo>
                    <a:lnTo>
                      <a:pt x="10317" y="53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5533485" y="1568819"/>
                <a:ext cx="211128" cy="503551"/>
              </a:xfrm>
              <a:custGeom>
                <a:rect b="b" l="l" r="r" t="t"/>
                <a:pathLst>
                  <a:path extrusionOk="0" h="16464" w="6903">
                    <a:moveTo>
                      <a:pt x="0" y="6195"/>
                    </a:moveTo>
                    <a:lnTo>
                      <a:pt x="2708" y="16464"/>
                    </a:lnTo>
                    <a:lnTo>
                      <a:pt x="6903" y="2439"/>
                    </a:lnTo>
                    <a:lnTo>
                      <a:pt x="58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5141118" y="1536736"/>
                <a:ext cx="179045" cy="387176"/>
              </a:xfrm>
              <a:custGeom>
                <a:rect b="b" l="l" r="r" t="t"/>
                <a:pathLst>
                  <a:path extrusionOk="0" h="12659" w="5854">
                    <a:moveTo>
                      <a:pt x="513" y="1"/>
                    </a:moveTo>
                    <a:lnTo>
                      <a:pt x="0" y="952"/>
                    </a:lnTo>
                    <a:lnTo>
                      <a:pt x="5854" y="12659"/>
                    </a:lnTo>
                    <a:lnTo>
                      <a:pt x="3196" y="2854"/>
                    </a:lnTo>
                    <a:cubicBezTo>
                      <a:pt x="2878" y="2586"/>
                      <a:pt x="513" y="1"/>
                      <a:pt x="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4701010" y="1436787"/>
                <a:ext cx="149224" cy="140263"/>
              </a:xfrm>
              <a:custGeom>
                <a:rect b="b" l="l" r="r" t="t"/>
                <a:pathLst>
                  <a:path extrusionOk="0" h="4586" w="4879">
                    <a:moveTo>
                      <a:pt x="4781" y="1391"/>
                    </a:moveTo>
                    <a:cubicBezTo>
                      <a:pt x="4878" y="1366"/>
                      <a:pt x="3439" y="1"/>
                      <a:pt x="3439" y="1"/>
                    </a:cubicBezTo>
                    <a:lnTo>
                      <a:pt x="1" y="4586"/>
                    </a:lnTo>
                    <a:cubicBezTo>
                      <a:pt x="1" y="4586"/>
                      <a:pt x="4708" y="1415"/>
                      <a:pt x="4781" y="13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6096664" y="1574783"/>
                <a:ext cx="193236" cy="440883"/>
              </a:xfrm>
              <a:custGeom>
                <a:rect b="b" l="l" r="r" t="t"/>
                <a:pathLst>
                  <a:path extrusionOk="0" h="14415" w="6318">
                    <a:moveTo>
                      <a:pt x="1" y="1"/>
                    </a:moveTo>
                    <a:lnTo>
                      <a:pt x="6318" y="14415"/>
                    </a:lnTo>
                    <a:lnTo>
                      <a:pt x="5171" y="370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6081005" y="1574783"/>
                <a:ext cx="208896" cy="902655"/>
              </a:xfrm>
              <a:custGeom>
                <a:rect b="b" l="l" r="r" t="t"/>
                <a:pathLst>
                  <a:path extrusionOk="0" h="29513" w="6830">
                    <a:moveTo>
                      <a:pt x="513" y="1"/>
                    </a:moveTo>
                    <a:lnTo>
                      <a:pt x="1" y="29512"/>
                    </a:lnTo>
                    <a:lnTo>
                      <a:pt x="6830" y="1441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5904228" y="1574783"/>
                <a:ext cx="192471" cy="902655"/>
              </a:xfrm>
              <a:custGeom>
                <a:rect b="b" l="l" r="r" t="t"/>
                <a:pathLst>
                  <a:path extrusionOk="0" h="29513" w="6293">
                    <a:moveTo>
                      <a:pt x="0" y="3342"/>
                    </a:moveTo>
                    <a:lnTo>
                      <a:pt x="5781" y="29512"/>
                    </a:lnTo>
                    <a:lnTo>
                      <a:pt x="6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5620000" y="1659075"/>
                <a:ext cx="461038" cy="902681"/>
              </a:xfrm>
              <a:custGeom>
                <a:rect b="b" l="l" r="r" t="t"/>
                <a:pathLst>
                  <a:path extrusionOk="0" h="36927" w="15074">
                    <a:moveTo>
                      <a:pt x="4318" y="1"/>
                    </a:moveTo>
                    <a:lnTo>
                      <a:pt x="1" y="36927"/>
                    </a:lnTo>
                    <a:lnTo>
                      <a:pt x="15074" y="26756"/>
                    </a:lnTo>
                    <a:lnTo>
                      <a:pt x="9293" y="58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5616275" y="1659075"/>
                <a:ext cx="135797" cy="902681"/>
              </a:xfrm>
              <a:custGeom>
                <a:rect b="b" l="l" r="r" t="t"/>
                <a:pathLst>
                  <a:path extrusionOk="0" h="36927" w="4440">
                    <a:moveTo>
                      <a:pt x="1" y="13513"/>
                    </a:moveTo>
                    <a:lnTo>
                      <a:pt x="123" y="36927"/>
                    </a:lnTo>
                    <a:lnTo>
                      <a:pt x="4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5141118" y="1565822"/>
                <a:ext cx="447611" cy="981717"/>
              </a:xfrm>
              <a:custGeom>
                <a:rect b="b" l="l" r="r" t="t"/>
                <a:pathLst>
                  <a:path extrusionOk="0" h="32098" w="14635">
                    <a:moveTo>
                      <a:pt x="7244" y="7001"/>
                    </a:moveTo>
                    <a:lnTo>
                      <a:pt x="14634" y="31586"/>
                    </a:lnTo>
                    <a:lnTo>
                      <a:pt x="2781" y="32098"/>
                    </a:lnTo>
                    <a:lnTo>
                      <a:pt x="0" y="1"/>
                    </a:lnTo>
                    <a:lnTo>
                      <a:pt x="5854" y="1170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4762913" y="1468105"/>
                <a:ext cx="226054" cy="1071240"/>
              </a:xfrm>
              <a:custGeom>
                <a:rect b="b" l="l" r="r" t="t"/>
                <a:pathLst>
                  <a:path extrusionOk="0" h="35025" w="7391">
                    <a:moveTo>
                      <a:pt x="6367" y="1"/>
                    </a:moveTo>
                    <a:lnTo>
                      <a:pt x="7391" y="35024"/>
                    </a:lnTo>
                    <a:lnTo>
                      <a:pt x="1" y="34903"/>
                    </a:lnTo>
                    <a:lnTo>
                      <a:pt x="2757" y="3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4254938" y="981756"/>
                <a:ext cx="457307" cy="1576993"/>
              </a:xfrm>
              <a:custGeom>
                <a:rect b="b" l="l" r="r" t="t"/>
                <a:pathLst>
                  <a:path extrusionOk="0" h="51561" w="14952">
                    <a:moveTo>
                      <a:pt x="14586" y="19488"/>
                    </a:moveTo>
                    <a:lnTo>
                      <a:pt x="14951" y="51561"/>
                    </a:lnTo>
                    <a:lnTo>
                      <a:pt x="4391" y="51561"/>
                    </a:lnTo>
                    <a:lnTo>
                      <a:pt x="5025" y="11830"/>
                    </a:lnTo>
                    <a:lnTo>
                      <a:pt x="0" y="1"/>
                    </a:lnTo>
                    <a:lnTo>
                      <a:pt x="3122" y="10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3836453" y="1178688"/>
                <a:ext cx="338698" cy="1388253"/>
              </a:xfrm>
              <a:custGeom>
                <a:rect b="b" l="l" r="r" t="t"/>
                <a:pathLst>
                  <a:path extrusionOk="0" h="45390" w="11074">
                    <a:moveTo>
                      <a:pt x="7513" y="1"/>
                    </a:moveTo>
                    <a:lnTo>
                      <a:pt x="11074" y="45390"/>
                    </a:lnTo>
                    <a:lnTo>
                      <a:pt x="1" y="45000"/>
                    </a:lnTo>
                    <a:lnTo>
                      <a:pt x="123" y="123"/>
                    </a:lnTo>
                    <a:lnTo>
                      <a:pt x="4318" y="31122"/>
                    </a:lnTo>
                    <a:lnTo>
                      <a:pt x="6489" y="1941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3015939" y="1306992"/>
                <a:ext cx="656476" cy="1243482"/>
              </a:xfrm>
              <a:custGeom>
                <a:rect b="b" l="l" r="r" t="t"/>
                <a:pathLst>
                  <a:path extrusionOk="0" h="43342" w="21464">
                    <a:moveTo>
                      <a:pt x="12317" y="1"/>
                    </a:moveTo>
                    <a:lnTo>
                      <a:pt x="21463" y="43341"/>
                    </a:lnTo>
                    <a:lnTo>
                      <a:pt x="3390" y="41195"/>
                    </a:lnTo>
                    <a:lnTo>
                      <a:pt x="0" y="38268"/>
                    </a:lnTo>
                    <a:lnTo>
                      <a:pt x="4805" y="22586"/>
                    </a:lnTo>
                    <a:lnTo>
                      <a:pt x="4537" y="297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3118119" y="1398007"/>
                <a:ext cx="44776" cy="599772"/>
              </a:xfrm>
              <a:custGeom>
                <a:rect b="b" l="l" r="r" t="t"/>
                <a:pathLst>
                  <a:path extrusionOk="0" h="19610" w="1464">
                    <a:moveTo>
                      <a:pt x="1196" y="0"/>
                    </a:moveTo>
                    <a:lnTo>
                      <a:pt x="1" y="366"/>
                    </a:lnTo>
                    <a:lnTo>
                      <a:pt x="1464" y="19610"/>
                    </a:lnTo>
                    <a:lnTo>
                      <a:pt x="1196" y="0"/>
                    </a:lnTo>
                    <a:close/>
                  </a:path>
                </a:pathLst>
              </a:custGeom>
              <a:solidFill>
                <a:srgbClr val="FD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4198235" y="981756"/>
                <a:ext cx="210394" cy="1576993"/>
              </a:xfrm>
              <a:custGeom>
                <a:rect b="b" l="l" r="r" t="t"/>
                <a:pathLst>
                  <a:path extrusionOk="0" h="51561" w="6879">
                    <a:moveTo>
                      <a:pt x="1854" y="1"/>
                    </a:moveTo>
                    <a:lnTo>
                      <a:pt x="1" y="391"/>
                    </a:lnTo>
                    <a:lnTo>
                      <a:pt x="6001" y="12805"/>
                    </a:lnTo>
                    <a:lnTo>
                      <a:pt x="6245" y="51561"/>
                    </a:lnTo>
                    <a:lnTo>
                      <a:pt x="6879" y="11830"/>
                    </a:lnTo>
                    <a:lnTo>
                      <a:pt x="18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3392625" y="1151100"/>
                <a:ext cx="379712" cy="1399403"/>
              </a:xfrm>
              <a:custGeom>
                <a:rect b="b" l="l" r="r" t="t"/>
                <a:pathLst>
                  <a:path extrusionOk="0" h="48439" w="12416">
                    <a:moveTo>
                      <a:pt x="1" y="5098"/>
                    </a:moveTo>
                    <a:lnTo>
                      <a:pt x="9147" y="48438"/>
                    </a:lnTo>
                    <a:lnTo>
                      <a:pt x="12415" y="46780"/>
                    </a:lnTo>
                    <a:lnTo>
                      <a:pt x="108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4701010" y="1479299"/>
                <a:ext cx="146227" cy="1079436"/>
              </a:xfrm>
              <a:custGeom>
                <a:rect b="b" l="l" r="r" t="t"/>
                <a:pathLst>
                  <a:path extrusionOk="0" h="35293" w="4781">
                    <a:moveTo>
                      <a:pt x="1" y="3220"/>
                    </a:moveTo>
                    <a:lnTo>
                      <a:pt x="4781" y="1"/>
                    </a:lnTo>
                    <a:lnTo>
                      <a:pt x="2025" y="34537"/>
                    </a:lnTo>
                    <a:lnTo>
                      <a:pt x="366" y="352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4066202" y="1178688"/>
                <a:ext cx="255171" cy="1388253"/>
              </a:xfrm>
              <a:custGeom>
                <a:rect b="b" l="l" r="r" t="t"/>
                <a:pathLst>
                  <a:path extrusionOk="0" h="45390" w="8343">
                    <a:moveTo>
                      <a:pt x="1" y="1"/>
                    </a:moveTo>
                    <a:lnTo>
                      <a:pt x="3562" y="45390"/>
                    </a:lnTo>
                    <a:lnTo>
                      <a:pt x="8342" y="44683"/>
                    </a:lnTo>
                    <a:lnTo>
                      <a:pt x="1"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3837950" y="1188375"/>
                <a:ext cx="210394" cy="1388243"/>
              </a:xfrm>
              <a:custGeom>
                <a:rect b="b" l="l" r="r" t="t"/>
                <a:pathLst>
                  <a:path extrusionOk="0" h="47171" w="6879">
                    <a:moveTo>
                      <a:pt x="1" y="1"/>
                    </a:moveTo>
                    <a:lnTo>
                      <a:pt x="3757" y="46902"/>
                    </a:lnTo>
                    <a:lnTo>
                      <a:pt x="6879" y="47170"/>
                    </a:lnTo>
                    <a:lnTo>
                      <a:pt x="6440" y="19342"/>
                    </a:lnTo>
                    <a:lnTo>
                      <a:pt x="6440" y="19098"/>
                    </a:lnTo>
                    <a:lnTo>
                      <a:pt x="4269" y="3080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4276561" y="1373386"/>
                <a:ext cx="112675" cy="1185352"/>
              </a:xfrm>
              <a:custGeom>
                <a:rect b="b" l="l" r="r" t="t"/>
                <a:pathLst>
                  <a:path extrusionOk="0" h="38756" w="3684">
                    <a:moveTo>
                      <a:pt x="3440" y="0"/>
                    </a:moveTo>
                    <a:lnTo>
                      <a:pt x="1903" y="27366"/>
                    </a:lnTo>
                    <a:lnTo>
                      <a:pt x="1" y="23219"/>
                    </a:lnTo>
                    <a:lnTo>
                      <a:pt x="1464" y="38317"/>
                    </a:lnTo>
                    <a:lnTo>
                      <a:pt x="3684" y="3875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3015937" y="1986537"/>
                <a:ext cx="668405" cy="502053"/>
              </a:xfrm>
              <a:custGeom>
                <a:rect b="b" l="l" r="r" t="t"/>
                <a:pathLst>
                  <a:path extrusionOk="0" h="16415" w="21854">
                    <a:moveTo>
                      <a:pt x="0" y="16049"/>
                    </a:moveTo>
                    <a:cubicBezTo>
                      <a:pt x="0" y="16049"/>
                      <a:pt x="4537" y="1"/>
                      <a:pt x="4805" y="367"/>
                    </a:cubicBezTo>
                    <a:cubicBezTo>
                      <a:pt x="5049" y="757"/>
                      <a:pt x="3512" y="14415"/>
                      <a:pt x="3512" y="14415"/>
                    </a:cubicBezTo>
                    <a:lnTo>
                      <a:pt x="21853" y="1641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5904228" y="1574783"/>
                <a:ext cx="386441" cy="902655"/>
              </a:xfrm>
              <a:custGeom>
                <a:rect b="b" l="l" r="r" t="t"/>
                <a:pathLst>
                  <a:path extrusionOk="0" h="29513" w="12635">
                    <a:moveTo>
                      <a:pt x="7268" y="22634"/>
                    </a:moveTo>
                    <a:cubicBezTo>
                      <a:pt x="7268" y="22781"/>
                      <a:pt x="6317" y="1"/>
                      <a:pt x="6317" y="1"/>
                    </a:cubicBezTo>
                    <a:lnTo>
                      <a:pt x="5220" y="23195"/>
                    </a:lnTo>
                    <a:lnTo>
                      <a:pt x="0" y="3342"/>
                    </a:lnTo>
                    <a:lnTo>
                      <a:pt x="5805" y="29512"/>
                    </a:lnTo>
                    <a:lnTo>
                      <a:pt x="12634" y="14415"/>
                    </a:lnTo>
                    <a:cubicBezTo>
                      <a:pt x="12634" y="14415"/>
                      <a:pt x="7268" y="22488"/>
                      <a:pt x="7268" y="22634"/>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2983120" y="829600"/>
                <a:ext cx="1271877" cy="818332"/>
              </a:xfrm>
              <a:custGeom>
                <a:rect b="b" l="l" r="r" t="t"/>
                <a:pathLst>
                  <a:path extrusionOk="0" h="26756" w="41585">
                    <a:moveTo>
                      <a:pt x="35146" y="0"/>
                    </a:moveTo>
                    <a:lnTo>
                      <a:pt x="25609" y="8781"/>
                    </a:lnTo>
                    <a:lnTo>
                      <a:pt x="13756" y="12220"/>
                    </a:lnTo>
                    <a:lnTo>
                      <a:pt x="4585" y="16805"/>
                    </a:lnTo>
                    <a:lnTo>
                      <a:pt x="0" y="26756"/>
                    </a:lnTo>
                    <a:lnTo>
                      <a:pt x="5171" y="18732"/>
                    </a:lnTo>
                    <a:lnTo>
                      <a:pt x="13390" y="15610"/>
                    </a:lnTo>
                    <a:lnTo>
                      <a:pt x="28024" y="11537"/>
                    </a:lnTo>
                    <a:lnTo>
                      <a:pt x="35414" y="11415"/>
                    </a:lnTo>
                    <a:lnTo>
                      <a:pt x="41584" y="4976"/>
                    </a:lnTo>
                    <a:lnTo>
                      <a:pt x="35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9"/>
            <p:cNvSpPr/>
            <p:nvPr/>
          </p:nvSpPr>
          <p:spPr>
            <a:xfrm>
              <a:off x="2701133" y="2477383"/>
              <a:ext cx="3921548" cy="1836568"/>
            </a:xfrm>
            <a:custGeom>
              <a:rect b="b" l="l" r="r" t="t"/>
              <a:pathLst>
                <a:path extrusionOk="0" h="60048" w="128218">
                  <a:moveTo>
                    <a:pt x="5927" y="16927"/>
                  </a:moveTo>
                  <a:lnTo>
                    <a:pt x="952" y="21683"/>
                  </a:lnTo>
                  <a:lnTo>
                    <a:pt x="1" y="29707"/>
                  </a:lnTo>
                  <a:lnTo>
                    <a:pt x="4781" y="36975"/>
                  </a:lnTo>
                  <a:lnTo>
                    <a:pt x="9220" y="43828"/>
                  </a:lnTo>
                  <a:lnTo>
                    <a:pt x="19342" y="51853"/>
                  </a:lnTo>
                  <a:lnTo>
                    <a:pt x="26610" y="49316"/>
                  </a:lnTo>
                  <a:lnTo>
                    <a:pt x="34439" y="45463"/>
                  </a:lnTo>
                  <a:lnTo>
                    <a:pt x="42073" y="44999"/>
                  </a:lnTo>
                  <a:lnTo>
                    <a:pt x="46097" y="48731"/>
                  </a:lnTo>
                  <a:lnTo>
                    <a:pt x="51244" y="56438"/>
                  </a:lnTo>
                  <a:lnTo>
                    <a:pt x="59658" y="55560"/>
                  </a:lnTo>
                  <a:lnTo>
                    <a:pt x="60804" y="50218"/>
                  </a:lnTo>
                  <a:lnTo>
                    <a:pt x="62902" y="44999"/>
                  </a:lnTo>
                  <a:lnTo>
                    <a:pt x="70146" y="47975"/>
                  </a:lnTo>
                  <a:lnTo>
                    <a:pt x="73194" y="59706"/>
                  </a:lnTo>
                  <a:cubicBezTo>
                    <a:pt x="73194" y="59706"/>
                    <a:pt x="73316" y="59828"/>
                    <a:pt x="73511" y="60048"/>
                  </a:cubicBezTo>
                  <a:lnTo>
                    <a:pt x="102925" y="60048"/>
                  </a:lnTo>
                  <a:lnTo>
                    <a:pt x="104535" y="51828"/>
                  </a:lnTo>
                  <a:lnTo>
                    <a:pt x="115047" y="40243"/>
                  </a:lnTo>
                  <a:lnTo>
                    <a:pt x="123242" y="28048"/>
                  </a:lnTo>
                  <a:lnTo>
                    <a:pt x="128217" y="15292"/>
                  </a:lnTo>
                  <a:lnTo>
                    <a:pt x="124779" y="9195"/>
                  </a:lnTo>
                  <a:lnTo>
                    <a:pt x="114852" y="5927"/>
                  </a:lnTo>
                  <a:lnTo>
                    <a:pt x="110072" y="732"/>
                  </a:lnTo>
                  <a:lnTo>
                    <a:pt x="110511" y="0"/>
                  </a:lnTo>
                  <a:lnTo>
                    <a:pt x="10293" y="0"/>
                  </a:lnTo>
                  <a:lnTo>
                    <a:pt x="10561" y="5341"/>
                  </a:lnTo>
                  <a:close/>
                </a:path>
              </a:pathLst>
            </a:custGeom>
            <a:solidFill>
              <a:srgbClr val="6B919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3015939" y="2477378"/>
              <a:ext cx="3313005" cy="210528"/>
            </a:xfrm>
            <a:custGeom>
              <a:rect b="b" l="l" r="r" t="t"/>
              <a:pathLst>
                <a:path extrusionOk="0" h="4709" w="110877">
                  <a:moveTo>
                    <a:pt x="1" y="0"/>
                  </a:moveTo>
                  <a:lnTo>
                    <a:pt x="416" y="1683"/>
                  </a:lnTo>
                  <a:cubicBezTo>
                    <a:pt x="1080" y="1671"/>
                    <a:pt x="1749" y="1661"/>
                    <a:pt x="2420" y="1661"/>
                  </a:cubicBezTo>
                  <a:cubicBezTo>
                    <a:pt x="5863" y="1661"/>
                    <a:pt x="9342" y="1924"/>
                    <a:pt x="12342" y="3537"/>
                  </a:cubicBezTo>
                  <a:cubicBezTo>
                    <a:pt x="13267" y="4040"/>
                    <a:pt x="14276" y="4708"/>
                    <a:pt x="15299" y="4708"/>
                  </a:cubicBezTo>
                  <a:cubicBezTo>
                    <a:pt x="15516" y="4708"/>
                    <a:pt x="15734" y="4678"/>
                    <a:pt x="15952" y="4610"/>
                  </a:cubicBezTo>
                  <a:cubicBezTo>
                    <a:pt x="16464" y="4439"/>
                    <a:pt x="16903" y="4073"/>
                    <a:pt x="17391" y="3805"/>
                  </a:cubicBezTo>
                  <a:cubicBezTo>
                    <a:pt x="18269" y="3317"/>
                    <a:pt x="19318" y="3195"/>
                    <a:pt x="20318" y="3073"/>
                  </a:cubicBezTo>
                  <a:cubicBezTo>
                    <a:pt x="25975" y="2467"/>
                    <a:pt x="31652" y="2272"/>
                    <a:pt x="37337" y="2272"/>
                  </a:cubicBezTo>
                  <a:cubicBezTo>
                    <a:pt x="47436" y="2272"/>
                    <a:pt x="57562" y="2887"/>
                    <a:pt x="67658" y="2903"/>
                  </a:cubicBezTo>
                  <a:cubicBezTo>
                    <a:pt x="74292" y="2903"/>
                    <a:pt x="80902" y="2659"/>
                    <a:pt x="87511" y="2415"/>
                  </a:cubicBezTo>
                  <a:lnTo>
                    <a:pt x="110877" y="1512"/>
                  </a:lnTo>
                  <a:lnTo>
                    <a:pt x="110877" y="1512"/>
                  </a:lnTo>
                  <a:cubicBezTo>
                    <a:pt x="110842" y="1514"/>
                    <a:pt x="110808" y="1514"/>
                    <a:pt x="110773" y="1514"/>
                  </a:cubicBezTo>
                  <a:cubicBezTo>
                    <a:pt x="109515" y="1514"/>
                    <a:pt x="107841" y="678"/>
                    <a:pt x="106560" y="488"/>
                  </a:cubicBezTo>
                  <a:cubicBezTo>
                    <a:pt x="106246" y="447"/>
                    <a:pt x="105877" y="440"/>
                    <a:pt x="105487" y="440"/>
                  </a:cubicBezTo>
                  <a:cubicBezTo>
                    <a:pt x="105300" y="440"/>
                    <a:pt x="105109" y="442"/>
                    <a:pt x="104917" y="442"/>
                  </a:cubicBezTo>
                  <a:cubicBezTo>
                    <a:pt x="104069" y="442"/>
                    <a:pt x="103196" y="413"/>
                    <a:pt x="102609" y="98"/>
                  </a:cubicBezTo>
                  <a:cubicBezTo>
                    <a:pt x="102535" y="73"/>
                    <a:pt x="102462" y="25"/>
                    <a:pt x="102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9"/>
          <p:cNvGrpSpPr/>
          <p:nvPr/>
        </p:nvGrpSpPr>
        <p:grpSpPr>
          <a:xfrm>
            <a:off x="4585314" y="3658540"/>
            <a:ext cx="2181562" cy="673098"/>
            <a:chOff x="799450" y="3532500"/>
            <a:chExt cx="1937100" cy="597672"/>
          </a:xfrm>
        </p:grpSpPr>
        <p:grpSp>
          <p:nvGrpSpPr>
            <p:cNvPr id="608" name="Google Shape;608;p39"/>
            <p:cNvGrpSpPr/>
            <p:nvPr/>
          </p:nvGrpSpPr>
          <p:grpSpPr>
            <a:xfrm>
              <a:off x="883550" y="3532500"/>
              <a:ext cx="1754875" cy="355800"/>
              <a:chOff x="883550" y="3532500"/>
              <a:chExt cx="1754875" cy="355800"/>
            </a:xfrm>
          </p:grpSpPr>
          <p:sp>
            <p:nvSpPr>
              <p:cNvPr id="609" name="Google Shape;609;p39"/>
              <p:cNvSpPr/>
              <p:nvPr/>
            </p:nvSpPr>
            <p:spPr>
              <a:xfrm>
                <a:off x="1031075" y="3557600"/>
                <a:ext cx="1369225" cy="36100"/>
              </a:xfrm>
              <a:custGeom>
                <a:rect b="b" l="l" r="r" t="t"/>
                <a:pathLst>
                  <a:path extrusionOk="0" h="1444" w="54769">
                    <a:moveTo>
                      <a:pt x="0" y="381"/>
                    </a:moveTo>
                    <a:cubicBezTo>
                      <a:pt x="5112" y="556"/>
                      <a:pt x="21543" y="1492"/>
                      <a:pt x="30671" y="1428"/>
                    </a:cubicBezTo>
                    <a:cubicBezTo>
                      <a:pt x="39799" y="1365"/>
                      <a:pt x="50753" y="238"/>
                      <a:pt x="54769" y="0"/>
                    </a:cubicBezTo>
                  </a:path>
                </a:pathLst>
              </a:custGeom>
              <a:noFill/>
              <a:ln cap="flat" cmpd="sng" w="9525">
                <a:solidFill>
                  <a:srgbClr val="FFFFFF"/>
                </a:solidFill>
                <a:prstDash val="solid"/>
                <a:round/>
                <a:headEnd len="med" w="med" type="none"/>
                <a:tailEnd len="med" w="med" type="none"/>
              </a:ln>
            </p:spPr>
          </p:sp>
          <p:cxnSp>
            <p:nvCxnSpPr>
              <p:cNvPr id="610" name="Google Shape;610;p39"/>
              <p:cNvCxnSpPr/>
              <p:nvPr/>
            </p:nvCxnSpPr>
            <p:spPr>
              <a:xfrm flipH="1" rot="10800000">
                <a:off x="883550" y="3581550"/>
                <a:ext cx="143700" cy="301500"/>
              </a:xfrm>
              <a:prstGeom prst="straightConnector1">
                <a:avLst/>
              </a:prstGeom>
              <a:noFill/>
              <a:ln cap="flat" cmpd="sng" w="9525">
                <a:solidFill>
                  <a:srgbClr val="FFFFFF"/>
                </a:solidFill>
                <a:prstDash val="solid"/>
                <a:round/>
                <a:headEnd len="med" w="med" type="none"/>
                <a:tailEnd len="med" w="med" type="none"/>
              </a:ln>
            </p:spPr>
          </p:cxnSp>
          <p:cxnSp>
            <p:nvCxnSpPr>
              <p:cNvPr id="611" name="Google Shape;611;p39"/>
              <p:cNvCxnSpPr/>
              <p:nvPr/>
            </p:nvCxnSpPr>
            <p:spPr>
              <a:xfrm flipH="1" rot="10800000">
                <a:off x="966900" y="3584925"/>
                <a:ext cx="62400" cy="297900"/>
              </a:xfrm>
              <a:prstGeom prst="straightConnector1">
                <a:avLst/>
              </a:prstGeom>
              <a:noFill/>
              <a:ln cap="flat" cmpd="sng" w="9525">
                <a:solidFill>
                  <a:srgbClr val="FFFFFF"/>
                </a:solidFill>
                <a:prstDash val="solid"/>
                <a:round/>
                <a:headEnd len="med" w="med" type="none"/>
                <a:tailEnd len="med" w="med" type="none"/>
              </a:ln>
            </p:spPr>
          </p:cxnSp>
          <p:cxnSp>
            <p:nvCxnSpPr>
              <p:cNvPr id="612" name="Google Shape;612;p39"/>
              <p:cNvCxnSpPr/>
              <p:nvPr/>
            </p:nvCxnSpPr>
            <p:spPr>
              <a:xfrm rot="10800000">
                <a:off x="1015125" y="3532500"/>
                <a:ext cx="108600" cy="355800"/>
              </a:xfrm>
              <a:prstGeom prst="straightConnector1">
                <a:avLst/>
              </a:prstGeom>
              <a:noFill/>
              <a:ln cap="flat" cmpd="sng" w="9525">
                <a:solidFill>
                  <a:schemeClr val="accent6"/>
                </a:solidFill>
                <a:prstDash val="solid"/>
                <a:round/>
                <a:headEnd len="med" w="med" type="none"/>
                <a:tailEnd len="med" w="med" type="oval"/>
              </a:ln>
            </p:spPr>
          </p:cxnSp>
          <p:cxnSp>
            <p:nvCxnSpPr>
              <p:cNvPr id="613" name="Google Shape;613;p39"/>
              <p:cNvCxnSpPr/>
              <p:nvPr/>
            </p:nvCxnSpPr>
            <p:spPr>
              <a:xfrm rot="10800000">
                <a:off x="2404725" y="3586050"/>
                <a:ext cx="233700" cy="297000"/>
              </a:xfrm>
              <a:prstGeom prst="straightConnector1">
                <a:avLst/>
              </a:prstGeom>
              <a:noFill/>
              <a:ln cap="flat" cmpd="sng" w="9525">
                <a:solidFill>
                  <a:srgbClr val="FFFFFF"/>
                </a:solidFill>
                <a:prstDash val="solid"/>
                <a:round/>
                <a:headEnd len="med" w="med" type="none"/>
                <a:tailEnd len="med" w="med" type="none"/>
              </a:ln>
            </p:spPr>
          </p:cxnSp>
          <p:cxnSp>
            <p:nvCxnSpPr>
              <p:cNvPr id="614" name="Google Shape;614;p39"/>
              <p:cNvCxnSpPr/>
              <p:nvPr/>
            </p:nvCxnSpPr>
            <p:spPr>
              <a:xfrm rot="10800000">
                <a:off x="2404775" y="3593325"/>
                <a:ext cx="150300" cy="289500"/>
              </a:xfrm>
              <a:prstGeom prst="straightConnector1">
                <a:avLst/>
              </a:prstGeom>
              <a:noFill/>
              <a:ln cap="flat" cmpd="sng" w="9525">
                <a:solidFill>
                  <a:srgbClr val="FFFFFF"/>
                </a:solidFill>
                <a:prstDash val="solid"/>
                <a:round/>
                <a:headEnd len="med" w="med" type="none"/>
                <a:tailEnd len="med" w="med" type="none"/>
              </a:ln>
            </p:spPr>
          </p:cxnSp>
          <p:cxnSp>
            <p:nvCxnSpPr>
              <p:cNvPr id="615" name="Google Shape;615;p39"/>
              <p:cNvCxnSpPr/>
              <p:nvPr/>
            </p:nvCxnSpPr>
            <p:spPr>
              <a:xfrm rot="10800000">
                <a:off x="2384075" y="3532500"/>
                <a:ext cx="108600" cy="355800"/>
              </a:xfrm>
              <a:prstGeom prst="straightConnector1">
                <a:avLst/>
              </a:prstGeom>
              <a:noFill/>
              <a:ln cap="flat" cmpd="sng" w="9525">
                <a:solidFill>
                  <a:schemeClr val="accent6"/>
                </a:solidFill>
                <a:prstDash val="solid"/>
                <a:round/>
                <a:headEnd len="med" w="med" type="none"/>
                <a:tailEnd len="med" w="med" type="oval"/>
              </a:ln>
            </p:spPr>
          </p:cxnSp>
        </p:grpSp>
        <p:grpSp>
          <p:nvGrpSpPr>
            <p:cNvPr id="616" name="Google Shape;616;p39"/>
            <p:cNvGrpSpPr/>
            <p:nvPr/>
          </p:nvGrpSpPr>
          <p:grpSpPr>
            <a:xfrm>
              <a:off x="799450" y="3882200"/>
              <a:ext cx="1937100" cy="247972"/>
              <a:chOff x="799450" y="3882200"/>
              <a:chExt cx="1937100" cy="247972"/>
            </a:xfrm>
          </p:grpSpPr>
          <p:grpSp>
            <p:nvGrpSpPr>
              <p:cNvPr id="617" name="Google Shape;617;p39"/>
              <p:cNvGrpSpPr/>
              <p:nvPr/>
            </p:nvGrpSpPr>
            <p:grpSpPr>
              <a:xfrm>
                <a:off x="799450" y="3932909"/>
                <a:ext cx="1937100" cy="197263"/>
                <a:chOff x="799450" y="3983858"/>
                <a:chExt cx="1937100" cy="146392"/>
              </a:xfrm>
            </p:grpSpPr>
            <p:sp>
              <p:nvSpPr>
                <p:cNvPr id="618" name="Google Shape;618;p39"/>
                <p:cNvSpPr/>
                <p:nvPr/>
              </p:nvSpPr>
              <p:spPr>
                <a:xfrm rot="10800000">
                  <a:off x="814925" y="4056750"/>
                  <a:ext cx="1907400" cy="73500"/>
                </a:xfrm>
                <a:prstGeom prst="trapezoid">
                  <a:avLst>
                    <a:gd fmla="val 1534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rot="10800000">
                  <a:off x="799450" y="3983858"/>
                  <a:ext cx="1937100" cy="73500"/>
                </a:xfrm>
                <a:prstGeom prst="trapezoid">
                  <a:avLst>
                    <a:gd fmla="val 1534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39"/>
              <p:cNvGrpSpPr/>
              <p:nvPr/>
            </p:nvGrpSpPr>
            <p:grpSpPr>
              <a:xfrm>
                <a:off x="839650" y="3882200"/>
                <a:ext cx="1842600" cy="50700"/>
                <a:chOff x="839650" y="3882200"/>
                <a:chExt cx="1842600" cy="50700"/>
              </a:xfrm>
            </p:grpSpPr>
            <p:sp>
              <p:nvSpPr>
                <p:cNvPr id="621" name="Google Shape;621;p39"/>
                <p:cNvSpPr/>
                <p:nvPr/>
              </p:nvSpPr>
              <p:spPr>
                <a:xfrm>
                  <a:off x="839650" y="3882200"/>
                  <a:ext cx="1842600" cy="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9"/>
                <p:cNvGrpSpPr/>
                <p:nvPr/>
              </p:nvGrpSpPr>
              <p:grpSpPr>
                <a:xfrm>
                  <a:off x="869023" y="3894092"/>
                  <a:ext cx="1783854" cy="26904"/>
                  <a:chOff x="869023" y="3894092"/>
                  <a:chExt cx="1783854" cy="26904"/>
                </a:xfrm>
              </p:grpSpPr>
              <p:sp>
                <p:nvSpPr>
                  <p:cNvPr id="623" name="Google Shape;623;p39"/>
                  <p:cNvSpPr/>
                  <p:nvPr/>
                </p:nvSpPr>
                <p:spPr>
                  <a:xfrm>
                    <a:off x="8690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9365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0041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0717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1393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12068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12744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13420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14096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14771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15447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16123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16799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17474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18150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18826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19502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20177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20853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21529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22205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22880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23556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242324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249082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2558398"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2625973" y="3894092"/>
                    <a:ext cx="26904" cy="26904"/>
                  </a:xfrm>
                  <a:custGeom>
                    <a:rect b="b" l="l" r="r" t="t"/>
                    <a:pathLst>
                      <a:path extrusionOk="0" h="659" w="659">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0" name="Google Shape;650;p39"/>
            <p:cNvGrpSpPr/>
            <p:nvPr/>
          </p:nvGrpSpPr>
          <p:grpSpPr>
            <a:xfrm>
              <a:off x="1359775" y="3698075"/>
              <a:ext cx="66749" cy="184126"/>
              <a:chOff x="1274300" y="3698075"/>
              <a:chExt cx="66749" cy="184126"/>
            </a:xfrm>
          </p:grpSpPr>
          <p:sp>
            <p:nvSpPr>
              <p:cNvPr id="651" name="Google Shape;651;p39"/>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9"/>
            <p:cNvGrpSpPr/>
            <p:nvPr/>
          </p:nvGrpSpPr>
          <p:grpSpPr>
            <a:xfrm>
              <a:off x="1600275" y="3698075"/>
              <a:ext cx="66749" cy="184126"/>
              <a:chOff x="1274300" y="3698075"/>
              <a:chExt cx="66749" cy="184126"/>
            </a:xfrm>
          </p:grpSpPr>
          <p:sp>
            <p:nvSpPr>
              <p:cNvPr id="654" name="Google Shape;654;p39"/>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9"/>
            <p:cNvGrpSpPr/>
            <p:nvPr/>
          </p:nvGrpSpPr>
          <p:grpSpPr>
            <a:xfrm>
              <a:off x="1840775" y="3698075"/>
              <a:ext cx="66749" cy="184126"/>
              <a:chOff x="1274300" y="3698075"/>
              <a:chExt cx="66749" cy="184126"/>
            </a:xfrm>
          </p:grpSpPr>
          <p:sp>
            <p:nvSpPr>
              <p:cNvPr id="657" name="Google Shape;657;p39"/>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9"/>
            <p:cNvGrpSpPr/>
            <p:nvPr/>
          </p:nvGrpSpPr>
          <p:grpSpPr>
            <a:xfrm>
              <a:off x="2081275" y="3698075"/>
              <a:ext cx="66749" cy="184126"/>
              <a:chOff x="1274300" y="3698075"/>
              <a:chExt cx="66749" cy="184126"/>
            </a:xfrm>
          </p:grpSpPr>
          <p:sp>
            <p:nvSpPr>
              <p:cNvPr id="660" name="Google Shape;660;p39"/>
              <p:cNvSpPr/>
              <p:nvPr/>
            </p:nvSpPr>
            <p:spPr>
              <a:xfrm>
                <a:off x="1274300" y="3698075"/>
                <a:ext cx="66749" cy="184126"/>
              </a:xfrm>
              <a:custGeom>
                <a:rect b="b" l="l" r="r" t="t"/>
                <a:pathLst>
                  <a:path extrusionOk="0" h="2757" w="1635">
                    <a:moveTo>
                      <a:pt x="0" y="0"/>
                    </a:moveTo>
                    <a:lnTo>
                      <a:pt x="0" y="2756"/>
                    </a:lnTo>
                    <a:lnTo>
                      <a:pt x="1635" y="2756"/>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1274300" y="3698075"/>
                <a:ext cx="66749" cy="54775"/>
              </a:xfrm>
              <a:custGeom>
                <a:rect b="b" l="l" r="r" t="t"/>
                <a:pathLst>
                  <a:path extrusionOk="0" h="2757" w="1635">
                    <a:moveTo>
                      <a:pt x="0" y="0"/>
                    </a:moveTo>
                    <a:lnTo>
                      <a:pt x="0" y="2756"/>
                    </a:lnTo>
                    <a:lnTo>
                      <a:pt x="1635" y="2756"/>
                    </a:lnTo>
                    <a:lnTo>
                      <a:pt x="1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2" name="Google Shape;662;p39"/>
          <p:cNvSpPr txBox="1"/>
          <p:nvPr>
            <p:ph idx="2" type="ctrTitle"/>
          </p:nvPr>
        </p:nvSpPr>
        <p:spPr>
          <a:xfrm>
            <a:off x="313575" y="945475"/>
            <a:ext cx="6036000" cy="18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500">
                <a:latin typeface="Poppins ExtraBold"/>
                <a:ea typeface="Poppins ExtraBold"/>
                <a:cs typeface="Poppins ExtraBold"/>
                <a:sym typeface="Poppins ExtraBold"/>
              </a:rPr>
              <a:t>TITANIC SURVIVAL PREDICTION</a:t>
            </a:r>
            <a:endParaRPr sz="6500">
              <a:latin typeface="Poppins ExtraBold"/>
              <a:ea typeface="Poppins ExtraBold"/>
              <a:cs typeface="Poppins ExtraBold"/>
              <a:sym typeface="Poppins ExtraBold"/>
            </a:endParaRPr>
          </a:p>
        </p:txBody>
      </p:sp>
      <p:sp>
        <p:nvSpPr>
          <p:cNvPr id="663" name="Google Shape;663;p39"/>
          <p:cNvSpPr txBox="1"/>
          <p:nvPr/>
        </p:nvSpPr>
        <p:spPr>
          <a:xfrm>
            <a:off x="245150" y="3658550"/>
            <a:ext cx="27603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Maria Alia Aguila</a:t>
            </a:r>
            <a:endParaRPr>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Eloiza Jean Atienza</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Baby Jane Cabanjen</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Daniela Aeryel Davadilla</a:t>
            </a:r>
            <a:endParaRPr>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Keesha Dela Peña</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Milagros May Lozano</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a:t>
            </a:r>
            <a:endParaRPr>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48"/>
          <p:cNvPicPr preferRelativeResize="0"/>
          <p:nvPr/>
        </p:nvPicPr>
        <p:blipFill>
          <a:blip r:embed="rId3">
            <a:alphaModFix/>
          </a:blip>
          <a:stretch>
            <a:fillRect/>
          </a:stretch>
        </p:blipFill>
        <p:spPr>
          <a:xfrm>
            <a:off x="1432075" y="1179150"/>
            <a:ext cx="6279850" cy="3705975"/>
          </a:xfrm>
          <a:prstGeom prst="rect">
            <a:avLst/>
          </a:prstGeom>
          <a:noFill/>
          <a:ln>
            <a:noFill/>
          </a:ln>
        </p:spPr>
      </p:pic>
      <p:sp>
        <p:nvSpPr>
          <p:cNvPr id="732" name="Google Shape;732;p48"/>
          <p:cNvSpPr txBox="1"/>
          <p:nvPr>
            <p:ph idx="1" type="body"/>
          </p:nvPr>
        </p:nvSpPr>
        <p:spPr>
          <a:xfrm>
            <a:off x="0" y="76200"/>
            <a:ext cx="9144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600">
                <a:solidFill>
                  <a:srgbClr val="0000FF"/>
                </a:solidFill>
              </a:rPr>
              <a:t>342</a:t>
            </a:r>
            <a:r>
              <a:rPr lang="en" sz="2600">
                <a:solidFill>
                  <a:srgbClr val="0000FF"/>
                </a:solidFill>
                <a:latin typeface="Poppins Medium"/>
                <a:ea typeface="Poppins Medium"/>
                <a:cs typeface="Poppins Medium"/>
                <a:sym typeface="Poppins Medium"/>
              </a:rPr>
              <a:t> </a:t>
            </a:r>
            <a:r>
              <a:rPr lang="en" sz="2600">
                <a:solidFill>
                  <a:schemeClr val="dk1"/>
                </a:solidFill>
                <a:latin typeface="Poppins Medium"/>
                <a:ea typeface="Poppins Medium"/>
                <a:cs typeface="Poppins Medium"/>
                <a:sym typeface="Poppins Medium"/>
              </a:rPr>
              <a:t>out of 891 passengers, or only</a:t>
            </a:r>
            <a:r>
              <a:rPr lang="en" sz="2600">
                <a:solidFill>
                  <a:srgbClr val="0000FF"/>
                </a:solidFill>
                <a:latin typeface="Poppins Medium"/>
                <a:ea typeface="Poppins Medium"/>
                <a:cs typeface="Poppins Medium"/>
                <a:sym typeface="Poppins Medium"/>
              </a:rPr>
              <a:t> </a:t>
            </a:r>
            <a:r>
              <a:rPr b="1" lang="en" sz="2600">
                <a:solidFill>
                  <a:srgbClr val="0000FF"/>
                </a:solidFill>
              </a:rPr>
              <a:t>38.4 %</a:t>
            </a:r>
            <a:r>
              <a:rPr lang="en" sz="2600">
                <a:solidFill>
                  <a:srgbClr val="0000FF"/>
                </a:solidFill>
                <a:latin typeface="Poppins Medium"/>
                <a:ea typeface="Poppins Medium"/>
                <a:cs typeface="Poppins Medium"/>
                <a:sym typeface="Poppins Medium"/>
              </a:rPr>
              <a:t> </a:t>
            </a:r>
            <a:r>
              <a:rPr lang="en" sz="2600">
                <a:solidFill>
                  <a:schemeClr val="dk1"/>
                </a:solidFill>
                <a:latin typeface="Poppins Medium"/>
                <a:ea typeface="Poppins Medium"/>
                <a:cs typeface="Poppins Medium"/>
                <a:sym typeface="Poppins Medium"/>
              </a:rPr>
              <a:t>of the passengers survived the Titanic. </a:t>
            </a:r>
            <a:endParaRPr sz="2600">
              <a:solidFill>
                <a:schemeClr val="dk1"/>
              </a:solidFill>
              <a:latin typeface="Poppins Medium"/>
              <a:ea typeface="Poppins Medium"/>
              <a:cs typeface="Poppins Medium"/>
              <a:sym typeface="Poppins Medium"/>
            </a:endParaRPr>
          </a:p>
        </p:txBody>
      </p:sp>
      <p:sp>
        <p:nvSpPr>
          <p:cNvPr id="733" name="Google Shape;733;p48"/>
          <p:cNvSpPr txBox="1"/>
          <p:nvPr/>
        </p:nvSpPr>
        <p:spPr>
          <a:xfrm>
            <a:off x="3713750" y="844175"/>
            <a:ext cx="52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txBox="1"/>
          <p:nvPr>
            <p:ph type="title"/>
          </p:nvPr>
        </p:nvSpPr>
        <p:spPr>
          <a:xfrm>
            <a:off x="0" y="0"/>
            <a:ext cx="9144000" cy="9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Poppins Medium"/>
                <a:ea typeface="Poppins Medium"/>
                <a:cs typeface="Poppins Medium"/>
                <a:sym typeface="Poppins Medium"/>
              </a:rPr>
              <a:t>There were more </a:t>
            </a:r>
            <a:r>
              <a:rPr b="1" lang="en" sz="2600">
                <a:solidFill>
                  <a:srgbClr val="432371"/>
                </a:solidFill>
                <a:latin typeface="Poppins"/>
                <a:ea typeface="Poppins"/>
                <a:cs typeface="Poppins"/>
                <a:sym typeface="Poppins"/>
              </a:rPr>
              <a:t>male</a:t>
            </a:r>
            <a:r>
              <a:rPr lang="en" sz="2600">
                <a:solidFill>
                  <a:srgbClr val="432371"/>
                </a:solidFill>
                <a:latin typeface="Poppins Medium"/>
                <a:ea typeface="Poppins Medium"/>
                <a:cs typeface="Poppins Medium"/>
                <a:sym typeface="Poppins Medium"/>
              </a:rPr>
              <a:t> </a:t>
            </a:r>
            <a:r>
              <a:rPr lang="en" sz="2600">
                <a:solidFill>
                  <a:schemeClr val="dk1"/>
                </a:solidFill>
                <a:latin typeface="Poppins Medium"/>
                <a:ea typeface="Poppins Medium"/>
                <a:cs typeface="Poppins Medium"/>
                <a:sym typeface="Poppins Medium"/>
              </a:rPr>
              <a:t>than </a:t>
            </a:r>
            <a:r>
              <a:rPr b="1" lang="en" sz="2600">
                <a:solidFill>
                  <a:srgbClr val="EAB18B"/>
                </a:solidFill>
                <a:latin typeface="Poppins"/>
                <a:ea typeface="Poppins"/>
                <a:cs typeface="Poppins"/>
                <a:sym typeface="Poppins"/>
              </a:rPr>
              <a:t>female</a:t>
            </a:r>
            <a:r>
              <a:rPr lang="en" sz="2600">
                <a:solidFill>
                  <a:srgbClr val="EAB18B"/>
                </a:solidFill>
                <a:latin typeface="Poppins Medium"/>
                <a:ea typeface="Poppins Medium"/>
                <a:cs typeface="Poppins Medium"/>
                <a:sym typeface="Poppins Medium"/>
              </a:rPr>
              <a:t> </a:t>
            </a:r>
            <a:r>
              <a:rPr lang="en" sz="2600">
                <a:solidFill>
                  <a:schemeClr val="dk1"/>
                </a:solidFill>
                <a:latin typeface="Poppins Medium"/>
                <a:ea typeface="Poppins Medium"/>
                <a:cs typeface="Poppins Medium"/>
                <a:sym typeface="Poppins Medium"/>
              </a:rPr>
              <a:t>passengers.</a:t>
            </a:r>
            <a:endParaRPr sz="2600">
              <a:solidFill>
                <a:srgbClr val="FF9900"/>
              </a:solidFill>
              <a:latin typeface="Poppins Medium"/>
              <a:ea typeface="Poppins Medium"/>
              <a:cs typeface="Poppins Medium"/>
              <a:sym typeface="Poppins Medium"/>
            </a:endParaRPr>
          </a:p>
        </p:txBody>
      </p:sp>
      <p:pic>
        <p:nvPicPr>
          <p:cNvPr id="739" name="Google Shape;739;p49"/>
          <p:cNvPicPr preferRelativeResize="0"/>
          <p:nvPr/>
        </p:nvPicPr>
        <p:blipFill>
          <a:blip r:embed="rId3">
            <a:alphaModFix/>
          </a:blip>
          <a:stretch>
            <a:fillRect/>
          </a:stretch>
        </p:blipFill>
        <p:spPr>
          <a:xfrm>
            <a:off x="2065988" y="909600"/>
            <a:ext cx="5012032" cy="392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0"/>
          <p:cNvSpPr txBox="1"/>
          <p:nvPr>
            <p:ph type="title"/>
          </p:nvPr>
        </p:nvSpPr>
        <p:spPr>
          <a:xfrm>
            <a:off x="0" y="76200"/>
            <a:ext cx="91440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Poppins"/>
                <a:ea typeface="Poppins"/>
                <a:cs typeface="Poppins"/>
                <a:sym typeface="Poppins"/>
              </a:rPr>
              <a:t>Most </a:t>
            </a:r>
            <a:r>
              <a:rPr lang="en" sz="2600">
                <a:solidFill>
                  <a:schemeClr val="dk1"/>
                </a:solidFill>
                <a:latin typeface="Poppins"/>
                <a:ea typeface="Poppins"/>
                <a:cs typeface="Poppins"/>
                <a:sym typeface="Poppins"/>
              </a:rPr>
              <a:t>passengers</a:t>
            </a:r>
            <a:r>
              <a:rPr lang="en" sz="2600">
                <a:solidFill>
                  <a:schemeClr val="dk1"/>
                </a:solidFill>
                <a:latin typeface="Poppins"/>
                <a:ea typeface="Poppins"/>
                <a:cs typeface="Poppins"/>
                <a:sym typeface="Poppins"/>
              </a:rPr>
              <a:t> of the Titanic are in the </a:t>
            </a:r>
            <a:r>
              <a:rPr b="1" lang="en" sz="2600">
                <a:solidFill>
                  <a:srgbClr val="38761D"/>
                </a:solidFill>
                <a:latin typeface="Poppins"/>
                <a:ea typeface="Poppins"/>
                <a:cs typeface="Poppins"/>
                <a:sym typeface="Poppins"/>
              </a:rPr>
              <a:t>3rd</a:t>
            </a:r>
            <a:r>
              <a:rPr b="1" lang="en" sz="2600">
                <a:solidFill>
                  <a:srgbClr val="38761D"/>
                </a:solidFill>
                <a:latin typeface="Poppins"/>
                <a:ea typeface="Poppins"/>
                <a:cs typeface="Poppins"/>
                <a:sym typeface="Poppins"/>
              </a:rPr>
              <a:t> class</a:t>
            </a:r>
            <a:r>
              <a:rPr b="1" lang="en" sz="2600">
                <a:solidFill>
                  <a:srgbClr val="274E13"/>
                </a:solidFill>
                <a:latin typeface="Poppins"/>
                <a:ea typeface="Poppins"/>
                <a:cs typeface="Poppins"/>
                <a:sym typeface="Poppins"/>
              </a:rPr>
              <a:t>.</a:t>
            </a:r>
            <a:endParaRPr b="1" sz="2600">
              <a:solidFill>
                <a:srgbClr val="274E13"/>
              </a:solidFill>
              <a:latin typeface="Poppins"/>
              <a:ea typeface="Poppins"/>
              <a:cs typeface="Poppins"/>
              <a:sym typeface="Poppins"/>
            </a:endParaRPr>
          </a:p>
        </p:txBody>
      </p:sp>
      <p:pic>
        <p:nvPicPr>
          <p:cNvPr id="745" name="Google Shape;745;p50"/>
          <p:cNvPicPr preferRelativeResize="0"/>
          <p:nvPr/>
        </p:nvPicPr>
        <p:blipFill>
          <a:blip r:embed="rId3">
            <a:alphaModFix/>
          </a:blip>
          <a:stretch>
            <a:fillRect/>
          </a:stretch>
        </p:blipFill>
        <p:spPr>
          <a:xfrm>
            <a:off x="1837924" y="703075"/>
            <a:ext cx="5468150" cy="43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1"/>
          <p:cNvSpPr txBox="1"/>
          <p:nvPr>
            <p:ph type="title"/>
          </p:nvPr>
        </p:nvSpPr>
        <p:spPr>
          <a:xfrm>
            <a:off x="0" y="115500"/>
            <a:ext cx="91440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Poppins"/>
                <a:ea typeface="Poppins"/>
                <a:cs typeface="Poppins"/>
                <a:sym typeface="Poppins"/>
              </a:rPr>
              <a:t>There were </a:t>
            </a:r>
            <a:r>
              <a:rPr b="1" lang="en" sz="2500">
                <a:solidFill>
                  <a:schemeClr val="dk1"/>
                </a:solidFill>
                <a:latin typeface="Poppins"/>
                <a:ea typeface="Poppins"/>
                <a:cs typeface="Poppins"/>
                <a:sym typeface="Poppins"/>
              </a:rPr>
              <a:t>more males per class</a:t>
            </a:r>
            <a:r>
              <a:rPr lang="en" sz="2500">
                <a:solidFill>
                  <a:schemeClr val="dk1"/>
                </a:solidFill>
                <a:latin typeface="Poppins"/>
                <a:ea typeface="Poppins"/>
                <a:cs typeface="Poppins"/>
                <a:sym typeface="Poppins"/>
              </a:rPr>
              <a:t>. Number of males i</a:t>
            </a:r>
            <a:r>
              <a:rPr lang="en" sz="2500">
                <a:solidFill>
                  <a:schemeClr val="dk1"/>
                </a:solidFill>
                <a:latin typeface="Poppins"/>
                <a:ea typeface="Poppins"/>
                <a:cs typeface="Poppins"/>
                <a:sym typeface="Poppins"/>
              </a:rPr>
              <a:t>n the </a:t>
            </a:r>
            <a:r>
              <a:rPr b="1" lang="en" sz="2500">
                <a:solidFill>
                  <a:srgbClr val="38761D"/>
                </a:solidFill>
                <a:latin typeface="Poppins"/>
                <a:ea typeface="Poppins"/>
                <a:cs typeface="Poppins"/>
                <a:sym typeface="Poppins"/>
              </a:rPr>
              <a:t>3rd class</a:t>
            </a:r>
            <a:r>
              <a:rPr lang="en" sz="2500">
                <a:solidFill>
                  <a:schemeClr val="dk1"/>
                </a:solidFill>
                <a:latin typeface="Poppins"/>
                <a:ea typeface="Poppins"/>
                <a:cs typeface="Poppins"/>
                <a:sym typeface="Poppins"/>
              </a:rPr>
              <a:t> is more than twice the number of females.</a:t>
            </a:r>
            <a:endParaRPr b="1" sz="2500">
              <a:solidFill>
                <a:srgbClr val="274E13"/>
              </a:solidFill>
              <a:latin typeface="Poppins"/>
              <a:ea typeface="Poppins"/>
              <a:cs typeface="Poppins"/>
              <a:sym typeface="Poppins"/>
            </a:endParaRPr>
          </a:p>
        </p:txBody>
      </p:sp>
      <p:pic>
        <p:nvPicPr>
          <p:cNvPr id="751" name="Google Shape;751;p51"/>
          <p:cNvPicPr preferRelativeResize="0"/>
          <p:nvPr/>
        </p:nvPicPr>
        <p:blipFill>
          <a:blip r:embed="rId3">
            <a:alphaModFix/>
          </a:blip>
          <a:stretch>
            <a:fillRect/>
          </a:stretch>
        </p:blipFill>
        <p:spPr>
          <a:xfrm>
            <a:off x="2094850" y="1037050"/>
            <a:ext cx="4954286" cy="3919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2"/>
          <p:cNvSpPr txBox="1"/>
          <p:nvPr>
            <p:ph type="title"/>
          </p:nvPr>
        </p:nvSpPr>
        <p:spPr>
          <a:xfrm>
            <a:off x="100" y="132900"/>
            <a:ext cx="9144000" cy="9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Poppins"/>
                <a:ea typeface="Poppins"/>
                <a:cs typeface="Poppins"/>
                <a:sym typeface="Poppins"/>
              </a:rPr>
              <a:t>More passengers in the</a:t>
            </a:r>
            <a:r>
              <a:rPr lang="en" sz="2600">
                <a:latin typeface="Poppins"/>
                <a:ea typeface="Poppins"/>
                <a:cs typeface="Poppins"/>
                <a:sym typeface="Poppins"/>
              </a:rPr>
              <a:t> </a:t>
            </a:r>
            <a:r>
              <a:rPr b="1" lang="en" sz="2600">
                <a:solidFill>
                  <a:srgbClr val="93C47D"/>
                </a:solidFill>
                <a:highlight>
                  <a:srgbClr val="FFFFFF"/>
                </a:highlight>
                <a:latin typeface="Poppins"/>
                <a:ea typeface="Poppins"/>
                <a:cs typeface="Poppins"/>
                <a:sym typeface="Poppins"/>
              </a:rPr>
              <a:t>1st class survived</a:t>
            </a:r>
            <a:r>
              <a:rPr lang="en" sz="2600">
                <a:solidFill>
                  <a:schemeClr val="dk1"/>
                </a:solidFill>
                <a:latin typeface="Poppins"/>
                <a:ea typeface="Poppins"/>
                <a:cs typeface="Poppins"/>
                <a:sym typeface="Poppins"/>
              </a:rPr>
              <a:t>.</a:t>
            </a:r>
            <a:endParaRPr sz="26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lang="en" sz="2600">
                <a:solidFill>
                  <a:schemeClr val="dk1"/>
                </a:solidFill>
                <a:latin typeface="Poppins"/>
                <a:ea typeface="Poppins"/>
                <a:cs typeface="Poppins"/>
                <a:sym typeface="Poppins"/>
              </a:rPr>
              <a:t>Most passengers in the</a:t>
            </a:r>
            <a:r>
              <a:rPr lang="en" sz="2600">
                <a:latin typeface="Poppins"/>
                <a:ea typeface="Poppins"/>
                <a:cs typeface="Poppins"/>
                <a:sym typeface="Poppins"/>
              </a:rPr>
              <a:t> </a:t>
            </a:r>
            <a:r>
              <a:rPr b="1" lang="en" sz="2600">
                <a:solidFill>
                  <a:srgbClr val="2F7D49"/>
                </a:solidFill>
                <a:highlight>
                  <a:srgbClr val="FFFFFF"/>
                </a:highlight>
                <a:latin typeface="Poppins"/>
                <a:ea typeface="Poppins"/>
                <a:cs typeface="Poppins"/>
                <a:sym typeface="Poppins"/>
              </a:rPr>
              <a:t>3rd class did not survive</a:t>
            </a:r>
            <a:r>
              <a:rPr lang="en" sz="2600">
                <a:solidFill>
                  <a:schemeClr val="dk1"/>
                </a:solidFill>
                <a:latin typeface="Poppins"/>
                <a:ea typeface="Poppins"/>
                <a:cs typeface="Poppins"/>
                <a:sym typeface="Poppins"/>
              </a:rPr>
              <a:t>.</a:t>
            </a:r>
            <a:endParaRPr sz="2600">
              <a:solidFill>
                <a:schemeClr val="dk1"/>
              </a:solidFill>
              <a:latin typeface="Poppins"/>
              <a:ea typeface="Poppins"/>
              <a:cs typeface="Poppins"/>
              <a:sym typeface="Poppins"/>
            </a:endParaRPr>
          </a:p>
        </p:txBody>
      </p:sp>
      <p:pic>
        <p:nvPicPr>
          <p:cNvPr id="757" name="Google Shape;757;p52"/>
          <p:cNvPicPr preferRelativeResize="0"/>
          <p:nvPr/>
        </p:nvPicPr>
        <p:blipFill>
          <a:blip r:embed="rId3">
            <a:alphaModFix/>
          </a:blip>
          <a:stretch>
            <a:fillRect/>
          </a:stretch>
        </p:blipFill>
        <p:spPr>
          <a:xfrm>
            <a:off x="4611188" y="1172550"/>
            <a:ext cx="4372513" cy="3574974"/>
          </a:xfrm>
          <a:prstGeom prst="rect">
            <a:avLst/>
          </a:prstGeom>
          <a:noFill/>
          <a:ln>
            <a:noFill/>
          </a:ln>
        </p:spPr>
      </p:pic>
      <p:sp>
        <p:nvSpPr>
          <p:cNvPr id="758" name="Google Shape;758;p52"/>
          <p:cNvSpPr txBox="1"/>
          <p:nvPr/>
        </p:nvSpPr>
        <p:spPr>
          <a:xfrm>
            <a:off x="5420525" y="1553788"/>
            <a:ext cx="892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63</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759" name="Google Shape;759;p52"/>
          <p:cNvSpPr txBox="1"/>
          <p:nvPr/>
        </p:nvSpPr>
        <p:spPr>
          <a:xfrm>
            <a:off x="6781400" y="235200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47</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760" name="Google Shape;760;p52"/>
          <p:cNvSpPr txBox="1"/>
          <p:nvPr/>
        </p:nvSpPr>
        <p:spPr>
          <a:xfrm>
            <a:off x="8091500" y="334240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24</a:t>
            </a:r>
            <a:r>
              <a:rPr b="1" lang="en">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pic>
        <p:nvPicPr>
          <p:cNvPr id="761" name="Google Shape;761;p52"/>
          <p:cNvPicPr preferRelativeResize="0"/>
          <p:nvPr/>
        </p:nvPicPr>
        <p:blipFill>
          <a:blip r:embed="rId4">
            <a:alphaModFix/>
          </a:blip>
          <a:stretch>
            <a:fillRect/>
          </a:stretch>
        </p:blipFill>
        <p:spPr>
          <a:xfrm>
            <a:off x="76300" y="1151225"/>
            <a:ext cx="4433450" cy="357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3"/>
          <p:cNvSpPr txBox="1"/>
          <p:nvPr>
            <p:ph type="title"/>
          </p:nvPr>
        </p:nvSpPr>
        <p:spPr>
          <a:xfrm>
            <a:off x="0" y="0"/>
            <a:ext cx="9144000" cy="9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E9B18A"/>
                </a:solidFill>
                <a:highlight>
                  <a:schemeClr val="lt1"/>
                </a:highlight>
                <a:latin typeface="Poppins"/>
                <a:ea typeface="Poppins"/>
                <a:cs typeface="Poppins"/>
                <a:sym typeface="Poppins"/>
              </a:rPr>
              <a:t>Females</a:t>
            </a:r>
            <a:r>
              <a:rPr b="1" lang="en" sz="2700">
                <a:solidFill>
                  <a:srgbClr val="E9B18A"/>
                </a:solidFill>
                <a:latin typeface="Poppins"/>
                <a:ea typeface="Poppins"/>
                <a:cs typeface="Poppins"/>
                <a:sym typeface="Poppins"/>
              </a:rPr>
              <a:t> </a:t>
            </a:r>
            <a:r>
              <a:rPr lang="en" sz="2700">
                <a:solidFill>
                  <a:schemeClr val="dk1"/>
                </a:solidFill>
                <a:latin typeface="Poppins"/>
                <a:ea typeface="Poppins"/>
                <a:cs typeface="Poppins"/>
                <a:sym typeface="Poppins"/>
              </a:rPr>
              <a:t>had a higher survival rate than </a:t>
            </a:r>
            <a:r>
              <a:rPr b="1" lang="en" sz="2700">
                <a:solidFill>
                  <a:srgbClr val="442D67"/>
                </a:solidFill>
                <a:latin typeface="Poppins"/>
                <a:ea typeface="Poppins"/>
                <a:cs typeface="Poppins"/>
                <a:sym typeface="Poppins"/>
              </a:rPr>
              <a:t>males</a:t>
            </a:r>
            <a:r>
              <a:rPr lang="en" sz="2700">
                <a:solidFill>
                  <a:schemeClr val="dk1"/>
                </a:solidFill>
                <a:latin typeface="Poppins"/>
                <a:ea typeface="Poppins"/>
                <a:cs typeface="Poppins"/>
                <a:sym typeface="Poppins"/>
              </a:rPr>
              <a:t>.</a:t>
            </a:r>
            <a:endParaRPr b="1" sz="2700">
              <a:solidFill>
                <a:srgbClr val="FF9900"/>
              </a:solidFill>
              <a:latin typeface="Poppins"/>
              <a:ea typeface="Poppins"/>
              <a:cs typeface="Poppins"/>
              <a:sym typeface="Poppins"/>
            </a:endParaRPr>
          </a:p>
        </p:txBody>
      </p:sp>
      <p:pic>
        <p:nvPicPr>
          <p:cNvPr id="767" name="Google Shape;767;p53"/>
          <p:cNvPicPr preferRelativeResize="0"/>
          <p:nvPr/>
        </p:nvPicPr>
        <p:blipFill>
          <a:blip r:embed="rId3">
            <a:alphaModFix/>
          </a:blip>
          <a:stretch>
            <a:fillRect/>
          </a:stretch>
        </p:blipFill>
        <p:spPr>
          <a:xfrm>
            <a:off x="4659350" y="1161950"/>
            <a:ext cx="4455651" cy="3472650"/>
          </a:xfrm>
          <a:prstGeom prst="rect">
            <a:avLst/>
          </a:prstGeom>
          <a:noFill/>
          <a:ln>
            <a:noFill/>
          </a:ln>
        </p:spPr>
      </p:pic>
      <p:sp>
        <p:nvSpPr>
          <p:cNvPr id="768" name="Google Shape;768;p53"/>
          <p:cNvSpPr txBox="1"/>
          <p:nvPr/>
        </p:nvSpPr>
        <p:spPr>
          <a:xfrm>
            <a:off x="5990575" y="358865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19%</a:t>
            </a:r>
            <a:endParaRPr b="1">
              <a:solidFill>
                <a:schemeClr val="lt1"/>
              </a:solidFill>
              <a:latin typeface="Poppins"/>
              <a:ea typeface="Poppins"/>
              <a:cs typeface="Poppins"/>
              <a:sym typeface="Poppins"/>
            </a:endParaRPr>
          </a:p>
        </p:txBody>
      </p:sp>
      <p:sp>
        <p:nvSpPr>
          <p:cNvPr id="769" name="Google Shape;769;p53"/>
          <p:cNvSpPr txBox="1"/>
          <p:nvPr/>
        </p:nvSpPr>
        <p:spPr>
          <a:xfrm>
            <a:off x="7899025" y="1753713"/>
            <a:ext cx="9627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74%</a:t>
            </a:r>
            <a:endParaRPr b="1">
              <a:solidFill>
                <a:schemeClr val="dk1"/>
              </a:solidFill>
              <a:latin typeface="Poppins"/>
              <a:ea typeface="Poppins"/>
              <a:cs typeface="Poppins"/>
              <a:sym typeface="Poppins"/>
            </a:endParaRPr>
          </a:p>
        </p:txBody>
      </p:sp>
      <p:pic>
        <p:nvPicPr>
          <p:cNvPr id="770" name="Google Shape;770;p53"/>
          <p:cNvPicPr preferRelativeResize="0"/>
          <p:nvPr/>
        </p:nvPicPr>
        <p:blipFill>
          <a:blip r:embed="rId4">
            <a:alphaModFix/>
          </a:blip>
          <a:stretch>
            <a:fillRect/>
          </a:stretch>
        </p:blipFill>
        <p:spPr>
          <a:xfrm>
            <a:off x="76200" y="1161957"/>
            <a:ext cx="4455650" cy="35281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4"/>
          <p:cNvSpPr txBox="1"/>
          <p:nvPr>
            <p:ph type="title"/>
          </p:nvPr>
        </p:nvSpPr>
        <p:spPr>
          <a:xfrm>
            <a:off x="0" y="53050"/>
            <a:ext cx="9144000" cy="7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Poppins"/>
                <a:ea typeface="Poppins"/>
                <a:cs typeface="Poppins"/>
                <a:sym typeface="Poppins"/>
              </a:rPr>
              <a:t>Most passengers are </a:t>
            </a:r>
            <a:r>
              <a:rPr b="1" lang="en" sz="2200">
                <a:solidFill>
                  <a:srgbClr val="EA947C"/>
                </a:solidFill>
                <a:highlight>
                  <a:schemeClr val="lt1"/>
                </a:highlight>
                <a:latin typeface="Poppins"/>
                <a:ea typeface="Poppins"/>
                <a:cs typeface="Poppins"/>
                <a:sym typeface="Poppins"/>
              </a:rPr>
              <a:t>young adults</a:t>
            </a:r>
            <a:r>
              <a:rPr b="1" lang="en" sz="2200">
                <a:solidFill>
                  <a:schemeClr val="dk1"/>
                </a:solidFill>
                <a:latin typeface="Poppins"/>
                <a:ea typeface="Poppins"/>
                <a:cs typeface="Poppins"/>
                <a:sym typeface="Poppins"/>
              </a:rPr>
              <a:t> </a:t>
            </a:r>
            <a:r>
              <a:rPr lang="en" sz="2200">
                <a:solidFill>
                  <a:schemeClr val="dk1"/>
                </a:solidFill>
                <a:latin typeface="Poppins"/>
                <a:ea typeface="Poppins"/>
                <a:cs typeface="Poppins"/>
                <a:sym typeface="Poppins"/>
              </a:rPr>
              <a:t>who are </a:t>
            </a:r>
            <a:r>
              <a:rPr b="1" lang="en" sz="2200">
                <a:solidFill>
                  <a:schemeClr val="dk1"/>
                </a:solidFill>
                <a:latin typeface="Poppins"/>
                <a:ea typeface="Poppins"/>
                <a:cs typeface="Poppins"/>
                <a:sym typeface="Poppins"/>
              </a:rPr>
              <a:t>19 to 35</a:t>
            </a:r>
            <a:r>
              <a:rPr lang="en" sz="2200">
                <a:solidFill>
                  <a:schemeClr val="dk1"/>
                </a:solidFill>
                <a:latin typeface="Poppins"/>
                <a:ea typeface="Poppins"/>
                <a:cs typeface="Poppins"/>
                <a:sym typeface="Poppins"/>
              </a:rPr>
              <a:t> years old.</a:t>
            </a:r>
            <a:endParaRPr sz="2200">
              <a:solidFill>
                <a:srgbClr val="274E13"/>
              </a:solidFill>
              <a:latin typeface="Poppins"/>
              <a:ea typeface="Poppins"/>
              <a:cs typeface="Poppins"/>
              <a:sym typeface="Poppins"/>
            </a:endParaRPr>
          </a:p>
        </p:txBody>
      </p:sp>
      <p:pic>
        <p:nvPicPr>
          <p:cNvPr id="776" name="Google Shape;776;p54"/>
          <p:cNvPicPr preferRelativeResize="0"/>
          <p:nvPr/>
        </p:nvPicPr>
        <p:blipFill>
          <a:blip r:embed="rId3">
            <a:alphaModFix/>
          </a:blip>
          <a:stretch>
            <a:fillRect/>
          </a:stretch>
        </p:blipFill>
        <p:spPr>
          <a:xfrm>
            <a:off x="1828200" y="793800"/>
            <a:ext cx="5487500" cy="3955650"/>
          </a:xfrm>
          <a:prstGeom prst="rect">
            <a:avLst/>
          </a:prstGeom>
          <a:noFill/>
          <a:ln>
            <a:noFill/>
          </a:ln>
        </p:spPr>
      </p:pic>
      <p:grpSp>
        <p:nvGrpSpPr>
          <p:cNvPr id="777" name="Google Shape;777;p54"/>
          <p:cNvGrpSpPr/>
          <p:nvPr/>
        </p:nvGrpSpPr>
        <p:grpSpPr>
          <a:xfrm>
            <a:off x="1828200" y="4749450"/>
            <a:ext cx="5487600" cy="322200"/>
            <a:chOff x="1820125" y="4811125"/>
            <a:chExt cx="5487600" cy="322200"/>
          </a:xfrm>
        </p:grpSpPr>
        <p:sp>
          <p:nvSpPr>
            <p:cNvPr id="778" name="Google Shape;778;p54"/>
            <p:cNvSpPr txBox="1"/>
            <p:nvPr/>
          </p:nvSpPr>
          <p:spPr>
            <a:xfrm>
              <a:off x="1820125" y="4811125"/>
              <a:ext cx="2005500" cy="322200"/>
            </a:xfrm>
            <a:prstGeom prst="rect">
              <a:avLst/>
            </a:prstGeom>
            <a:solidFill>
              <a:schemeClr val="lt1"/>
            </a:solid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
                  <a:latin typeface="Abel"/>
                  <a:ea typeface="Abel"/>
                  <a:cs typeface="Abel"/>
                  <a:sym typeface="Abel"/>
                </a:rPr>
                <a:t>      (0-18)</a:t>
              </a:r>
              <a:endParaRPr b="1">
                <a:latin typeface="Abel"/>
                <a:ea typeface="Abel"/>
                <a:cs typeface="Abel"/>
                <a:sym typeface="Abel"/>
              </a:endParaRPr>
            </a:p>
          </p:txBody>
        </p:sp>
        <p:sp>
          <p:nvSpPr>
            <p:cNvPr id="779" name="Google Shape;779;p54"/>
            <p:cNvSpPr txBox="1"/>
            <p:nvPr/>
          </p:nvSpPr>
          <p:spPr>
            <a:xfrm>
              <a:off x="3765525" y="4811125"/>
              <a:ext cx="11274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       </a:t>
              </a:r>
              <a:r>
                <a:rPr b="1" lang="en">
                  <a:latin typeface="Abel"/>
                  <a:ea typeface="Abel"/>
                  <a:cs typeface="Abel"/>
                  <a:sym typeface="Abel"/>
                </a:rPr>
                <a:t>(19-35)</a:t>
              </a:r>
              <a:endParaRPr b="1">
                <a:latin typeface="Abel"/>
                <a:ea typeface="Abel"/>
                <a:cs typeface="Abel"/>
                <a:sym typeface="Abel"/>
              </a:endParaRPr>
            </a:p>
          </p:txBody>
        </p:sp>
        <p:sp>
          <p:nvSpPr>
            <p:cNvPr id="780" name="Google Shape;780;p54"/>
            <p:cNvSpPr txBox="1"/>
            <p:nvPr/>
          </p:nvSpPr>
          <p:spPr>
            <a:xfrm>
              <a:off x="4845600" y="4811125"/>
              <a:ext cx="13035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        </a:t>
              </a:r>
              <a:r>
                <a:rPr b="1" lang="en">
                  <a:latin typeface="Abel"/>
                  <a:ea typeface="Abel"/>
                  <a:cs typeface="Abel"/>
                  <a:sym typeface="Abel"/>
                </a:rPr>
                <a:t>(36-60)</a:t>
              </a:r>
              <a:endParaRPr b="1">
                <a:latin typeface="Abel"/>
                <a:ea typeface="Abel"/>
                <a:cs typeface="Abel"/>
                <a:sym typeface="Abel"/>
              </a:endParaRPr>
            </a:p>
          </p:txBody>
        </p:sp>
        <p:sp>
          <p:nvSpPr>
            <p:cNvPr id="781" name="Google Shape;781;p54"/>
            <p:cNvSpPr txBox="1"/>
            <p:nvPr/>
          </p:nvSpPr>
          <p:spPr>
            <a:xfrm>
              <a:off x="6004225" y="4811125"/>
              <a:ext cx="13035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    </a:t>
              </a:r>
              <a:r>
                <a:rPr b="1" lang="en">
                  <a:latin typeface="Abel"/>
                  <a:ea typeface="Abel"/>
                  <a:cs typeface="Abel"/>
                  <a:sym typeface="Abel"/>
                </a:rPr>
                <a:t>(61 or older)</a:t>
              </a:r>
              <a:endParaRPr b="1">
                <a:latin typeface="Abel"/>
                <a:ea typeface="Abel"/>
                <a:cs typeface="Abel"/>
                <a:sym typeface="Abe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55"/>
          <p:cNvPicPr preferRelativeResize="0"/>
          <p:nvPr/>
        </p:nvPicPr>
        <p:blipFill rotWithShape="1">
          <a:blip r:embed="rId3">
            <a:alphaModFix/>
          </a:blip>
          <a:srcRect b="4406" l="0" r="0" t="0"/>
          <a:stretch/>
        </p:blipFill>
        <p:spPr>
          <a:xfrm>
            <a:off x="1828200" y="950600"/>
            <a:ext cx="5370324" cy="3807349"/>
          </a:xfrm>
          <a:prstGeom prst="rect">
            <a:avLst/>
          </a:prstGeom>
          <a:noFill/>
          <a:ln>
            <a:noFill/>
          </a:ln>
        </p:spPr>
      </p:pic>
      <p:sp>
        <p:nvSpPr>
          <p:cNvPr id="787" name="Google Shape;787;p55"/>
          <p:cNvSpPr txBox="1"/>
          <p:nvPr>
            <p:ph type="title"/>
          </p:nvPr>
        </p:nvSpPr>
        <p:spPr>
          <a:xfrm>
            <a:off x="0" y="79375"/>
            <a:ext cx="9144000" cy="7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B18B"/>
                </a:solidFill>
                <a:highlight>
                  <a:schemeClr val="lt1"/>
                </a:highlight>
                <a:latin typeface="Poppins"/>
                <a:ea typeface="Poppins"/>
                <a:cs typeface="Poppins"/>
                <a:sym typeface="Poppins"/>
              </a:rPr>
              <a:t>50%</a:t>
            </a:r>
            <a:r>
              <a:rPr b="1" lang="en" sz="1600">
                <a:solidFill>
                  <a:schemeClr val="dk1"/>
                </a:solidFill>
                <a:latin typeface="Poppins"/>
                <a:ea typeface="Poppins"/>
                <a:cs typeface="Poppins"/>
                <a:sym typeface="Poppins"/>
              </a:rPr>
              <a:t> </a:t>
            </a:r>
            <a:r>
              <a:rPr lang="en" sz="1600">
                <a:solidFill>
                  <a:schemeClr val="dk1"/>
                </a:solidFill>
                <a:latin typeface="Poppins"/>
                <a:ea typeface="Poppins"/>
                <a:cs typeface="Poppins"/>
                <a:sym typeface="Poppins"/>
              </a:rPr>
              <a:t>of the </a:t>
            </a:r>
            <a:r>
              <a:rPr b="1" lang="en" sz="1600">
                <a:solidFill>
                  <a:srgbClr val="F4CEBE"/>
                </a:solidFill>
                <a:latin typeface="Poppins"/>
                <a:ea typeface="Poppins"/>
                <a:cs typeface="Poppins"/>
                <a:sym typeface="Poppins"/>
              </a:rPr>
              <a:t> </a:t>
            </a:r>
            <a:r>
              <a:rPr b="1" lang="en" sz="1600">
                <a:solidFill>
                  <a:srgbClr val="EA947C"/>
                </a:solidFill>
                <a:highlight>
                  <a:srgbClr val="FFFFFF"/>
                </a:highlight>
                <a:latin typeface="Poppins"/>
                <a:ea typeface="Poppins"/>
                <a:cs typeface="Poppins"/>
                <a:sym typeface="Poppins"/>
              </a:rPr>
              <a:t>minors (0-18 years old)</a:t>
            </a:r>
            <a:r>
              <a:rPr b="1" lang="en" sz="1600">
                <a:solidFill>
                  <a:srgbClr val="EA947C"/>
                </a:solidFill>
                <a:latin typeface="Poppins"/>
                <a:ea typeface="Poppins"/>
                <a:cs typeface="Poppins"/>
                <a:sym typeface="Poppins"/>
              </a:rPr>
              <a:t> </a:t>
            </a:r>
            <a:r>
              <a:rPr b="1" lang="en" sz="1600">
                <a:solidFill>
                  <a:schemeClr val="dk1"/>
                </a:solidFill>
                <a:latin typeface="Poppins"/>
                <a:ea typeface="Poppins"/>
                <a:cs typeface="Poppins"/>
                <a:sym typeface="Poppins"/>
              </a:rPr>
              <a:t>survived</a:t>
            </a:r>
            <a:r>
              <a:rPr lang="en" sz="1600">
                <a:solidFill>
                  <a:schemeClr val="dk1"/>
                </a:solidFill>
                <a:latin typeface="Poppins"/>
                <a:ea typeface="Poppins"/>
                <a:cs typeface="Poppins"/>
                <a:sym typeface="Poppins"/>
              </a:rPr>
              <a:t> due to their priority consideration. Other age groups have </a:t>
            </a:r>
            <a:r>
              <a:rPr b="1" lang="en" sz="1600">
                <a:solidFill>
                  <a:schemeClr val="dk1"/>
                </a:solidFill>
                <a:latin typeface="Poppins"/>
                <a:ea typeface="Poppins"/>
                <a:cs typeface="Poppins"/>
                <a:sym typeface="Poppins"/>
              </a:rPr>
              <a:t>less than half</a:t>
            </a:r>
            <a:r>
              <a:rPr lang="en" sz="1600">
                <a:solidFill>
                  <a:schemeClr val="dk1"/>
                </a:solidFill>
                <a:latin typeface="Poppins"/>
                <a:ea typeface="Poppins"/>
                <a:cs typeface="Poppins"/>
                <a:sym typeface="Poppins"/>
              </a:rPr>
              <a:t> survival rates. </a:t>
            </a:r>
            <a:r>
              <a:rPr b="1" lang="en" sz="1600">
                <a:solidFill>
                  <a:srgbClr val="963939"/>
                </a:solidFill>
                <a:highlight>
                  <a:schemeClr val="lt1"/>
                </a:highlight>
                <a:latin typeface="Poppins"/>
                <a:ea typeface="Poppins"/>
                <a:cs typeface="Poppins"/>
                <a:sym typeface="Poppins"/>
              </a:rPr>
              <a:t>Young adults (19-35 years old)</a:t>
            </a:r>
            <a:r>
              <a:rPr b="1" lang="en" sz="1600">
                <a:solidFill>
                  <a:srgbClr val="963939"/>
                </a:solidFill>
                <a:latin typeface="Poppins"/>
                <a:ea typeface="Poppins"/>
                <a:cs typeface="Poppins"/>
                <a:sym typeface="Poppins"/>
              </a:rPr>
              <a:t> </a:t>
            </a:r>
            <a:r>
              <a:rPr lang="en" sz="1600">
                <a:solidFill>
                  <a:schemeClr val="dk1"/>
                </a:solidFill>
                <a:latin typeface="Poppins"/>
                <a:ea typeface="Poppins"/>
                <a:cs typeface="Poppins"/>
                <a:sym typeface="Poppins"/>
              </a:rPr>
              <a:t>have the most number but only have </a:t>
            </a:r>
            <a:r>
              <a:rPr b="1" lang="en" sz="1800">
                <a:solidFill>
                  <a:srgbClr val="963939"/>
                </a:solidFill>
                <a:highlight>
                  <a:schemeClr val="lt1"/>
                </a:highlight>
                <a:latin typeface="Poppins"/>
                <a:ea typeface="Poppins"/>
                <a:cs typeface="Poppins"/>
                <a:sym typeface="Poppins"/>
              </a:rPr>
              <a:t>35%</a:t>
            </a:r>
            <a:r>
              <a:rPr lang="en" sz="1600">
                <a:solidFill>
                  <a:schemeClr val="dk1"/>
                </a:solidFill>
                <a:latin typeface="Poppins"/>
                <a:ea typeface="Poppins"/>
                <a:cs typeface="Poppins"/>
                <a:sym typeface="Poppins"/>
              </a:rPr>
              <a:t> survival rate.</a:t>
            </a:r>
            <a:endParaRPr sz="1600">
              <a:solidFill>
                <a:schemeClr val="dk1"/>
              </a:solidFill>
              <a:latin typeface="Poppins"/>
              <a:ea typeface="Poppins"/>
              <a:cs typeface="Poppins"/>
              <a:sym typeface="Poppins"/>
            </a:endParaRPr>
          </a:p>
        </p:txBody>
      </p:sp>
      <p:grpSp>
        <p:nvGrpSpPr>
          <p:cNvPr id="788" name="Google Shape;788;p55"/>
          <p:cNvGrpSpPr/>
          <p:nvPr/>
        </p:nvGrpSpPr>
        <p:grpSpPr>
          <a:xfrm>
            <a:off x="1828122" y="4710400"/>
            <a:ext cx="5370165" cy="322200"/>
            <a:chOff x="1828200" y="4819800"/>
            <a:chExt cx="5487600" cy="322200"/>
          </a:xfrm>
        </p:grpSpPr>
        <p:sp>
          <p:nvSpPr>
            <p:cNvPr id="789" name="Google Shape;789;p55"/>
            <p:cNvSpPr txBox="1"/>
            <p:nvPr/>
          </p:nvSpPr>
          <p:spPr>
            <a:xfrm>
              <a:off x="1828200" y="4819800"/>
              <a:ext cx="20055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                     </a:t>
              </a:r>
              <a:r>
                <a:rPr b="1" lang="en">
                  <a:latin typeface="Abel"/>
                  <a:ea typeface="Abel"/>
                  <a:cs typeface="Abel"/>
                  <a:sym typeface="Abel"/>
                </a:rPr>
                <a:t> (0-18)</a:t>
              </a:r>
              <a:endParaRPr b="1">
                <a:latin typeface="Abel"/>
                <a:ea typeface="Abel"/>
                <a:cs typeface="Abel"/>
                <a:sym typeface="Abel"/>
              </a:endParaRPr>
            </a:p>
          </p:txBody>
        </p:sp>
        <p:sp>
          <p:nvSpPr>
            <p:cNvPr id="790" name="Google Shape;790;p55"/>
            <p:cNvSpPr txBox="1"/>
            <p:nvPr/>
          </p:nvSpPr>
          <p:spPr>
            <a:xfrm>
              <a:off x="3773600" y="4819800"/>
              <a:ext cx="11274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    (19-35)</a:t>
              </a:r>
              <a:endParaRPr b="1">
                <a:latin typeface="Abel"/>
                <a:ea typeface="Abel"/>
                <a:cs typeface="Abel"/>
                <a:sym typeface="Abel"/>
              </a:endParaRPr>
            </a:p>
          </p:txBody>
        </p:sp>
        <p:sp>
          <p:nvSpPr>
            <p:cNvPr id="791" name="Google Shape;791;p55"/>
            <p:cNvSpPr txBox="1"/>
            <p:nvPr/>
          </p:nvSpPr>
          <p:spPr>
            <a:xfrm>
              <a:off x="4884900" y="4819800"/>
              <a:ext cx="11274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     </a:t>
              </a:r>
              <a:r>
                <a:rPr b="1" lang="en">
                  <a:latin typeface="Abel"/>
                  <a:ea typeface="Abel"/>
                  <a:cs typeface="Abel"/>
                  <a:sym typeface="Abel"/>
                </a:rPr>
                <a:t>(36-60)</a:t>
              </a:r>
              <a:endParaRPr b="1">
                <a:latin typeface="Abel"/>
                <a:ea typeface="Abel"/>
                <a:cs typeface="Abel"/>
                <a:sym typeface="Abel"/>
              </a:endParaRPr>
            </a:p>
          </p:txBody>
        </p:sp>
        <p:sp>
          <p:nvSpPr>
            <p:cNvPr id="792" name="Google Shape;792;p55"/>
            <p:cNvSpPr txBox="1"/>
            <p:nvPr/>
          </p:nvSpPr>
          <p:spPr>
            <a:xfrm>
              <a:off x="6012300" y="4819800"/>
              <a:ext cx="1303500" cy="32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   </a:t>
              </a:r>
              <a:r>
                <a:rPr b="1" lang="en">
                  <a:latin typeface="Abel"/>
                  <a:ea typeface="Abel"/>
                  <a:cs typeface="Abel"/>
                  <a:sym typeface="Abel"/>
                </a:rPr>
                <a:t>(61 or older)</a:t>
              </a:r>
              <a:endParaRPr b="1">
                <a:latin typeface="Abel"/>
                <a:ea typeface="Abel"/>
                <a:cs typeface="Abel"/>
                <a:sym typeface="Abel"/>
              </a:endParaRPr>
            </a:p>
          </p:txBody>
        </p:sp>
      </p:grpSp>
      <p:sp>
        <p:nvSpPr>
          <p:cNvPr id="793" name="Google Shape;793;p55"/>
          <p:cNvSpPr txBox="1"/>
          <p:nvPr/>
        </p:nvSpPr>
        <p:spPr>
          <a:xfrm>
            <a:off x="2809350" y="146267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50</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794" name="Google Shape;794;p55"/>
          <p:cNvSpPr txBox="1"/>
          <p:nvPr/>
        </p:nvSpPr>
        <p:spPr>
          <a:xfrm>
            <a:off x="3995600" y="246645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35</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795" name="Google Shape;795;p55"/>
          <p:cNvSpPr txBox="1"/>
          <p:nvPr/>
        </p:nvSpPr>
        <p:spPr>
          <a:xfrm>
            <a:off x="5162200" y="204835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40</a:t>
            </a:r>
            <a:r>
              <a:rPr b="1" lang="en">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796" name="Google Shape;796;p55"/>
          <p:cNvSpPr txBox="1"/>
          <p:nvPr/>
        </p:nvSpPr>
        <p:spPr>
          <a:xfrm>
            <a:off x="6360650" y="316967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23</a:t>
            </a:r>
            <a:r>
              <a:rPr b="1" lang="en">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56"/>
          <p:cNvPicPr preferRelativeResize="0"/>
          <p:nvPr/>
        </p:nvPicPr>
        <p:blipFill>
          <a:blip r:embed="rId3">
            <a:alphaModFix/>
          </a:blip>
          <a:stretch>
            <a:fillRect/>
          </a:stretch>
        </p:blipFill>
        <p:spPr>
          <a:xfrm>
            <a:off x="2097363" y="810000"/>
            <a:ext cx="4949273" cy="4119825"/>
          </a:xfrm>
          <a:prstGeom prst="rect">
            <a:avLst/>
          </a:prstGeom>
          <a:noFill/>
          <a:ln>
            <a:noFill/>
          </a:ln>
        </p:spPr>
      </p:pic>
      <p:sp>
        <p:nvSpPr>
          <p:cNvPr id="802" name="Google Shape;802;p56"/>
          <p:cNvSpPr txBox="1"/>
          <p:nvPr>
            <p:ph type="title"/>
          </p:nvPr>
        </p:nvSpPr>
        <p:spPr>
          <a:xfrm>
            <a:off x="0" y="79375"/>
            <a:ext cx="9144000" cy="7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Poppins"/>
                <a:ea typeface="Poppins"/>
                <a:cs typeface="Poppins"/>
                <a:sym typeface="Poppins"/>
              </a:rPr>
              <a:t>Most of the passengers purchased the</a:t>
            </a:r>
            <a:r>
              <a:rPr b="1" lang="en" sz="2700">
                <a:solidFill>
                  <a:schemeClr val="dk1"/>
                </a:solidFill>
                <a:latin typeface="Poppins"/>
                <a:ea typeface="Poppins"/>
                <a:cs typeface="Poppins"/>
                <a:sym typeface="Poppins"/>
              </a:rPr>
              <a:t> </a:t>
            </a:r>
            <a:r>
              <a:rPr b="1" lang="en" sz="2700">
                <a:solidFill>
                  <a:srgbClr val="F1C232"/>
                </a:solidFill>
                <a:highlight>
                  <a:schemeClr val="lt1"/>
                </a:highlight>
                <a:latin typeface="Poppins"/>
                <a:ea typeface="Poppins"/>
                <a:cs typeface="Poppins"/>
                <a:sym typeface="Poppins"/>
              </a:rPr>
              <a:t>lower fare</a:t>
            </a:r>
            <a:r>
              <a:rPr b="1" lang="en" sz="2700">
                <a:solidFill>
                  <a:schemeClr val="dk1"/>
                </a:solidFill>
                <a:latin typeface="Poppins"/>
                <a:ea typeface="Poppins"/>
                <a:cs typeface="Poppins"/>
                <a:sym typeface="Poppins"/>
              </a:rPr>
              <a:t>.</a:t>
            </a:r>
            <a:endParaRPr b="1" sz="2700">
              <a:solidFill>
                <a:srgbClr val="274E13"/>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57"/>
          <p:cNvPicPr preferRelativeResize="0"/>
          <p:nvPr/>
        </p:nvPicPr>
        <p:blipFill>
          <a:blip r:embed="rId3">
            <a:alphaModFix/>
          </a:blip>
          <a:stretch>
            <a:fillRect/>
          </a:stretch>
        </p:blipFill>
        <p:spPr>
          <a:xfrm>
            <a:off x="2081450" y="903088"/>
            <a:ext cx="4981100" cy="4086225"/>
          </a:xfrm>
          <a:prstGeom prst="rect">
            <a:avLst/>
          </a:prstGeom>
          <a:noFill/>
          <a:ln>
            <a:noFill/>
          </a:ln>
        </p:spPr>
      </p:pic>
      <p:sp>
        <p:nvSpPr>
          <p:cNvPr id="808" name="Google Shape;808;p57"/>
          <p:cNvSpPr txBox="1"/>
          <p:nvPr>
            <p:ph type="title"/>
          </p:nvPr>
        </p:nvSpPr>
        <p:spPr>
          <a:xfrm>
            <a:off x="0" y="100000"/>
            <a:ext cx="9144000" cy="7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a:ea typeface="Poppins"/>
                <a:cs typeface="Poppins"/>
                <a:sym typeface="Poppins"/>
              </a:rPr>
              <a:t>Some of the </a:t>
            </a:r>
            <a:r>
              <a:rPr b="1" lang="en" sz="2400">
                <a:solidFill>
                  <a:schemeClr val="dk1"/>
                </a:solidFill>
                <a:latin typeface="Poppins"/>
                <a:ea typeface="Poppins"/>
                <a:cs typeface="Poppins"/>
                <a:sym typeface="Poppins"/>
              </a:rPr>
              <a:t>1st, 2nd and 3rd class passengers</a:t>
            </a:r>
            <a:r>
              <a:rPr lang="en" sz="2400">
                <a:solidFill>
                  <a:schemeClr val="dk1"/>
                </a:solidFill>
                <a:latin typeface="Poppins"/>
                <a:ea typeface="Poppins"/>
                <a:cs typeface="Poppins"/>
                <a:sym typeface="Poppins"/>
              </a:rPr>
              <a:t> had the same fare values.</a:t>
            </a:r>
            <a:endParaRPr b="1" sz="2400">
              <a:solidFill>
                <a:srgbClr val="274E13"/>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0"/>
          <p:cNvSpPr txBox="1"/>
          <p:nvPr>
            <p:ph type="title"/>
          </p:nvPr>
        </p:nvSpPr>
        <p:spPr>
          <a:xfrm>
            <a:off x="331925" y="346125"/>
            <a:ext cx="8533800" cy="461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500">
                <a:solidFill>
                  <a:srgbClr val="04445A"/>
                </a:solidFill>
                <a:latin typeface="Poppins ExtraBold"/>
                <a:ea typeface="Poppins ExtraBold"/>
                <a:cs typeface="Poppins ExtraBold"/>
                <a:sym typeface="Poppins ExtraBold"/>
              </a:rPr>
              <a:t>Questions:</a:t>
            </a:r>
            <a:endParaRPr sz="2500">
              <a:solidFill>
                <a:srgbClr val="04445A"/>
              </a:solidFill>
              <a:latin typeface="Poppins ExtraBold"/>
              <a:ea typeface="Poppins ExtraBold"/>
              <a:cs typeface="Poppins ExtraBold"/>
              <a:sym typeface="Poppins ExtraBold"/>
            </a:endParaRPr>
          </a:p>
          <a:p>
            <a:pPr indent="-368300" lvl="0" marL="457200" rtl="0" algn="l">
              <a:lnSpc>
                <a:spcPct val="115000"/>
              </a:lnSpc>
              <a:spcBef>
                <a:spcPts val="0"/>
              </a:spcBef>
              <a:spcAft>
                <a:spcPts val="0"/>
              </a:spcAft>
              <a:buClr>
                <a:srgbClr val="04445A"/>
              </a:buClr>
              <a:buSzPts val="2200"/>
              <a:buFont typeface="Poppins"/>
              <a:buAutoNum type="arabicPeriod"/>
            </a:pPr>
            <a:r>
              <a:rPr lang="en" sz="2200">
                <a:solidFill>
                  <a:srgbClr val="04445A"/>
                </a:solidFill>
                <a:latin typeface="Poppins"/>
                <a:ea typeface="Poppins"/>
                <a:cs typeface="Poppins"/>
                <a:sym typeface="Poppins"/>
              </a:rPr>
              <a:t>What model did you use and why?</a:t>
            </a:r>
            <a:endParaRPr sz="2200">
              <a:solidFill>
                <a:srgbClr val="04445A"/>
              </a:solidFill>
              <a:latin typeface="Poppins"/>
              <a:ea typeface="Poppins"/>
              <a:cs typeface="Poppins"/>
              <a:sym typeface="Poppins"/>
            </a:endParaRPr>
          </a:p>
          <a:p>
            <a:pPr indent="-368300" lvl="0" marL="457200" rtl="0" algn="l">
              <a:lnSpc>
                <a:spcPct val="115000"/>
              </a:lnSpc>
              <a:spcBef>
                <a:spcPts val="0"/>
              </a:spcBef>
              <a:spcAft>
                <a:spcPts val="0"/>
              </a:spcAft>
              <a:buClr>
                <a:srgbClr val="04445A"/>
              </a:buClr>
              <a:buSzPts val="2200"/>
              <a:buFont typeface="Poppins"/>
              <a:buAutoNum type="arabicPeriod"/>
            </a:pPr>
            <a:r>
              <a:rPr lang="en" sz="2200">
                <a:solidFill>
                  <a:srgbClr val="04445A"/>
                </a:solidFill>
                <a:latin typeface="Poppins"/>
                <a:ea typeface="Poppins"/>
                <a:cs typeface="Poppins"/>
                <a:sym typeface="Poppins"/>
              </a:rPr>
              <a:t>Share some basic EDA and data visualizations on the dataset</a:t>
            </a:r>
            <a:endParaRPr sz="2200">
              <a:solidFill>
                <a:srgbClr val="04445A"/>
              </a:solidFill>
              <a:latin typeface="Poppins"/>
              <a:ea typeface="Poppins"/>
              <a:cs typeface="Poppins"/>
              <a:sym typeface="Poppins"/>
            </a:endParaRPr>
          </a:p>
          <a:p>
            <a:pPr indent="-368300" lvl="0" marL="457200" rtl="0" algn="l">
              <a:lnSpc>
                <a:spcPct val="115000"/>
              </a:lnSpc>
              <a:spcBef>
                <a:spcPts val="0"/>
              </a:spcBef>
              <a:spcAft>
                <a:spcPts val="0"/>
              </a:spcAft>
              <a:buClr>
                <a:srgbClr val="04445A"/>
              </a:buClr>
              <a:buSzPts val="2200"/>
              <a:buFont typeface="Poppins"/>
              <a:buAutoNum type="arabicPeriod"/>
            </a:pPr>
            <a:r>
              <a:rPr lang="en" sz="2200">
                <a:solidFill>
                  <a:srgbClr val="04445A"/>
                </a:solidFill>
                <a:latin typeface="Poppins"/>
                <a:ea typeface="Poppins"/>
                <a:cs typeface="Poppins"/>
                <a:sym typeface="Poppins"/>
              </a:rPr>
              <a:t>What questions do you have about the dataset? Is there anything you would want to explore further? What questions would you ask your “domain expert”?</a:t>
            </a:r>
            <a:endParaRPr sz="2200">
              <a:solidFill>
                <a:srgbClr val="04445A"/>
              </a:solidFill>
              <a:latin typeface="Poppins"/>
              <a:ea typeface="Poppins"/>
              <a:cs typeface="Poppins"/>
              <a:sym typeface="Poppins"/>
            </a:endParaRPr>
          </a:p>
          <a:p>
            <a:pPr indent="-368300" lvl="0" marL="457200" rtl="0" algn="l">
              <a:lnSpc>
                <a:spcPct val="115000"/>
              </a:lnSpc>
              <a:spcBef>
                <a:spcPts val="0"/>
              </a:spcBef>
              <a:spcAft>
                <a:spcPts val="0"/>
              </a:spcAft>
              <a:buClr>
                <a:srgbClr val="04445A"/>
              </a:buClr>
              <a:buSzPts val="2200"/>
              <a:buFont typeface="Poppins"/>
              <a:buAutoNum type="arabicPeriod"/>
            </a:pPr>
            <a:r>
              <a:rPr lang="en" sz="2200">
                <a:solidFill>
                  <a:srgbClr val="04445A"/>
                </a:solidFill>
                <a:latin typeface="Poppins"/>
                <a:ea typeface="Poppins"/>
                <a:cs typeface="Poppins"/>
                <a:sym typeface="Poppins"/>
              </a:rPr>
              <a:t>What do your predictions look like? Does it make sense?</a:t>
            </a:r>
            <a:endParaRPr sz="2200">
              <a:solidFill>
                <a:srgbClr val="04445A"/>
              </a:solidFill>
              <a:latin typeface="Poppins"/>
              <a:ea typeface="Poppins"/>
              <a:cs typeface="Poppins"/>
              <a:sym typeface="Poppins"/>
            </a:endParaRPr>
          </a:p>
          <a:p>
            <a:pPr indent="-368300" lvl="0" marL="457200" rtl="0" algn="l">
              <a:lnSpc>
                <a:spcPct val="115000"/>
              </a:lnSpc>
              <a:spcBef>
                <a:spcPts val="0"/>
              </a:spcBef>
              <a:spcAft>
                <a:spcPts val="0"/>
              </a:spcAft>
              <a:buClr>
                <a:srgbClr val="04445A"/>
              </a:buClr>
              <a:buSzPts val="2200"/>
              <a:buFont typeface="Poppins"/>
              <a:buAutoNum type="arabicPeriod"/>
            </a:pPr>
            <a:r>
              <a:rPr lang="en" sz="2200">
                <a:solidFill>
                  <a:srgbClr val="04445A"/>
                </a:solidFill>
                <a:latin typeface="Poppins"/>
                <a:ea typeface="Poppins"/>
                <a:cs typeface="Poppins"/>
                <a:sym typeface="Poppins"/>
              </a:rPr>
              <a:t>How did your model perform? (from what we’ve seen so far in class)</a:t>
            </a:r>
            <a:endParaRPr sz="2200">
              <a:solidFill>
                <a:srgbClr val="04445A"/>
              </a:solidFill>
              <a:latin typeface="Poppins"/>
              <a:ea typeface="Poppins"/>
              <a:cs typeface="Poppins"/>
              <a:sym typeface="Poppins"/>
            </a:endParaRPr>
          </a:p>
          <a:p>
            <a:pPr indent="0" lvl="0" marL="0" rtl="0" algn="l">
              <a:lnSpc>
                <a:spcPct val="115000"/>
              </a:lnSpc>
              <a:spcBef>
                <a:spcPts val="0"/>
              </a:spcBef>
              <a:spcAft>
                <a:spcPts val="0"/>
              </a:spcAft>
              <a:buNone/>
            </a:pPr>
            <a:r>
              <a:t/>
            </a:r>
            <a:endParaRPr sz="2700">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8"/>
          <p:cNvSpPr txBox="1"/>
          <p:nvPr>
            <p:ph type="title"/>
          </p:nvPr>
        </p:nvSpPr>
        <p:spPr>
          <a:xfrm>
            <a:off x="59400" y="106900"/>
            <a:ext cx="90846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a:ea typeface="Poppins"/>
                <a:cs typeface="Poppins"/>
                <a:sym typeface="Poppins"/>
              </a:rPr>
              <a:t>Most passengers with </a:t>
            </a:r>
            <a:r>
              <a:rPr b="1" lang="en" sz="2100">
                <a:solidFill>
                  <a:schemeClr val="dk1"/>
                </a:solidFill>
                <a:latin typeface="Poppins"/>
                <a:ea typeface="Poppins"/>
                <a:cs typeface="Poppins"/>
                <a:sym typeface="Poppins"/>
              </a:rPr>
              <a:t>cabin details</a:t>
            </a:r>
            <a:r>
              <a:rPr lang="en" sz="2100">
                <a:solidFill>
                  <a:schemeClr val="dk1"/>
                </a:solidFill>
                <a:latin typeface="Poppins"/>
                <a:ea typeface="Poppins"/>
                <a:cs typeface="Poppins"/>
                <a:sym typeface="Poppins"/>
              </a:rPr>
              <a:t> are</a:t>
            </a:r>
            <a:r>
              <a:rPr lang="en" sz="2100">
                <a:solidFill>
                  <a:srgbClr val="93C47D"/>
                </a:solidFill>
                <a:latin typeface="Poppins"/>
                <a:ea typeface="Poppins"/>
                <a:cs typeface="Poppins"/>
                <a:sym typeface="Poppins"/>
              </a:rPr>
              <a:t> </a:t>
            </a:r>
            <a:r>
              <a:rPr b="1" lang="en" sz="2100">
                <a:solidFill>
                  <a:srgbClr val="93C47D"/>
                </a:solidFill>
                <a:highlight>
                  <a:schemeClr val="lt1"/>
                </a:highlight>
                <a:latin typeface="Poppins"/>
                <a:ea typeface="Poppins"/>
                <a:cs typeface="Poppins"/>
                <a:sym typeface="Poppins"/>
              </a:rPr>
              <a:t>1st class passengers</a:t>
            </a:r>
            <a:r>
              <a:rPr lang="en" sz="2100">
                <a:solidFill>
                  <a:schemeClr val="dk1"/>
                </a:solidFill>
                <a:latin typeface="Poppins"/>
                <a:ea typeface="Poppins"/>
                <a:cs typeface="Poppins"/>
                <a:sym typeface="Poppins"/>
              </a:rPr>
              <a:t>. Most of those who do not have are in </a:t>
            </a:r>
            <a:r>
              <a:rPr b="1" lang="en" sz="2100">
                <a:solidFill>
                  <a:srgbClr val="2F7D49"/>
                </a:solidFill>
                <a:highlight>
                  <a:schemeClr val="lt1"/>
                </a:highlight>
                <a:latin typeface="Poppins"/>
                <a:ea typeface="Poppins"/>
                <a:cs typeface="Poppins"/>
                <a:sym typeface="Poppins"/>
              </a:rPr>
              <a:t>2nd and</a:t>
            </a:r>
            <a:r>
              <a:rPr lang="en" sz="2100">
                <a:solidFill>
                  <a:srgbClr val="2F7D49"/>
                </a:solidFill>
                <a:highlight>
                  <a:schemeClr val="lt1"/>
                </a:highlight>
                <a:latin typeface="Poppins"/>
                <a:ea typeface="Poppins"/>
                <a:cs typeface="Poppins"/>
                <a:sym typeface="Poppins"/>
              </a:rPr>
              <a:t> </a:t>
            </a:r>
            <a:r>
              <a:rPr b="1" lang="en" sz="2100">
                <a:solidFill>
                  <a:srgbClr val="2F7D49"/>
                </a:solidFill>
                <a:highlight>
                  <a:schemeClr val="lt1"/>
                </a:highlight>
                <a:latin typeface="Poppins"/>
                <a:ea typeface="Poppins"/>
                <a:cs typeface="Poppins"/>
                <a:sym typeface="Poppins"/>
              </a:rPr>
              <a:t>3rd class</a:t>
            </a:r>
            <a:r>
              <a:rPr lang="en" sz="2100">
                <a:solidFill>
                  <a:schemeClr val="dk1"/>
                </a:solidFill>
                <a:latin typeface="Poppins"/>
                <a:ea typeface="Poppins"/>
                <a:cs typeface="Poppins"/>
                <a:sym typeface="Poppins"/>
              </a:rPr>
              <a:t>.</a:t>
            </a:r>
            <a:endParaRPr sz="2100">
              <a:solidFill>
                <a:schemeClr val="dk1"/>
              </a:solidFill>
              <a:latin typeface="Poppins"/>
              <a:ea typeface="Poppins"/>
              <a:cs typeface="Poppins"/>
              <a:sym typeface="Poppins"/>
            </a:endParaRPr>
          </a:p>
        </p:txBody>
      </p:sp>
      <p:pic>
        <p:nvPicPr>
          <p:cNvPr id="814" name="Google Shape;814;p58"/>
          <p:cNvPicPr preferRelativeResize="0"/>
          <p:nvPr/>
        </p:nvPicPr>
        <p:blipFill>
          <a:blip r:embed="rId3">
            <a:alphaModFix/>
          </a:blip>
          <a:stretch>
            <a:fillRect/>
          </a:stretch>
        </p:blipFill>
        <p:spPr>
          <a:xfrm>
            <a:off x="2154025" y="1081850"/>
            <a:ext cx="4835974" cy="373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9"/>
          <p:cNvSpPr txBox="1"/>
          <p:nvPr>
            <p:ph type="title"/>
          </p:nvPr>
        </p:nvSpPr>
        <p:spPr>
          <a:xfrm>
            <a:off x="0" y="76200"/>
            <a:ext cx="9144000" cy="10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a:ea typeface="Poppins"/>
                <a:cs typeface="Poppins"/>
                <a:sym typeface="Poppins"/>
              </a:rPr>
              <a:t>Only</a:t>
            </a:r>
            <a:r>
              <a:rPr b="1" lang="en" sz="2400">
                <a:solidFill>
                  <a:schemeClr val="dk1"/>
                </a:solidFill>
                <a:latin typeface="Poppins"/>
                <a:ea typeface="Poppins"/>
                <a:cs typeface="Poppins"/>
                <a:sym typeface="Poppins"/>
              </a:rPr>
              <a:t> </a:t>
            </a:r>
            <a:r>
              <a:rPr b="1" lang="en" sz="2400">
                <a:solidFill>
                  <a:srgbClr val="A31515"/>
                </a:solidFill>
                <a:latin typeface="Poppins"/>
                <a:ea typeface="Poppins"/>
                <a:cs typeface="Poppins"/>
                <a:sym typeface="Poppins"/>
              </a:rPr>
              <a:t>30%</a:t>
            </a:r>
            <a:r>
              <a:rPr b="1" lang="en" sz="2400">
                <a:solidFill>
                  <a:schemeClr val="dk1"/>
                </a:solidFill>
                <a:latin typeface="Poppins"/>
                <a:ea typeface="Poppins"/>
                <a:cs typeface="Poppins"/>
                <a:sym typeface="Poppins"/>
              </a:rPr>
              <a:t> </a:t>
            </a:r>
            <a:r>
              <a:rPr lang="en" sz="2400">
                <a:solidFill>
                  <a:schemeClr val="dk1"/>
                </a:solidFill>
                <a:latin typeface="Poppins"/>
                <a:ea typeface="Poppins"/>
                <a:cs typeface="Poppins"/>
                <a:sym typeface="Poppins"/>
              </a:rPr>
              <a:t>of passengers </a:t>
            </a:r>
            <a:r>
              <a:rPr b="1" lang="en" sz="2400">
                <a:solidFill>
                  <a:srgbClr val="963939"/>
                </a:solidFill>
                <a:latin typeface="Poppins"/>
                <a:ea typeface="Poppins"/>
                <a:cs typeface="Poppins"/>
                <a:sym typeface="Poppins"/>
              </a:rPr>
              <a:t>without cabin</a:t>
            </a:r>
            <a:r>
              <a:rPr b="1" lang="en" sz="2400">
                <a:solidFill>
                  <a:schemeClr val="dk1"/>
                </a:solidFill>
                <a:latin typeface="Poppins"/>
                <a:ea typeface="Poppins"/>
                <a:cs typeface="Poppins"/>
                <a:sym typeface="Poppins"/>
              </a:rPr>
              <a:t> </a:t>
            </a:r>
            <a:r>
              <a:rPr lang="en" sz="2400">
                <a:solidFill>
                  <a:schemeClr val="dk1"/>
                </a:solidFill>
                <a:latin typeface="Poppins"/>
                <a:ea typeface="Poppins"/>
                <a:cs typeface="Poppins"/>
                <a:sym typeface="Poppins"/>
              </a:rPr>
              <a:t>details </a:t>
            </a:r>
            <a:r>
              <a:rPr b="1" lang="en" sz="2400">
                <a:solidFill>
                  <a:schemeClr val="dk1"/>
                </a:solidFill>
                <a:latin typeface="Poppins"/>
                <a:ea typeface="Poppins"/>
                <a:cs typeface="Poppins"/>
                <a:sym typeface="Poppins"/>
              </a:rPr>
              <a:t>survived</a:t>
            </a:r>
            <a:r>
              <a:rPr b="1" lang="en" sz="2400">
                <a:solidFill>
                  <a:srgbClr val="963939"/>
                </a:solidFill>
                <a:latin typeface="Poppins"/>
                <a:ea typeface="Poppins"/>
                <a:cs typeface="Poppins"/>
                <a:sym typeface="Poppins"/>
              </a:rPr>
              <a:t> </a:t>
            </a:r>
            <a:r>
              <a:rPr lang="en" sz="2400">
                <a:solidFill>
                  <a:schemeClr val="dk1"/>
                </a:solidFill>
                <a:latin typeface="Poppins"/>
                <a:ea typeface="Poppins"/>
                <a:cs typeface="Poppins"/>
                <a:sym typeface="Poppins"/>
              </a:rPr>
              <a:t>while</a:t>
            </a:r>
            <a:r>
              <a:rPr lang="en" sz="2400">
                <a:solidFill>
                  <a:srgbClr val="EFB792"/>
                </a:solidFill>
                <a:latin typeface="Poppins"/>
                <a:ea typeface="Poppins"/>
                <a:cs typeface="Poppins"/>
                <a:sym typeface="Poppins"/>
              </a:rPr>
              <a:t> </a:t>
            </a:r>
            <a:r>
              <a:rPr b="1" lang="en" sz="2400">
                <a:solidFill>
                  <a:srgbClr val="EA947C"/>
                </a:solidFill>
                <a:latin typeface="Poppins"/>
                <a:ea typeface="Poppins"/>
                <a:cs typeface="Poppins"/>
                <a:sym typeface="Poppins"/>
              </a:rPr>
              <a:t>67%</a:t>
            </a:r>
            <a:r>
              <a:rPr lang="en" sz="2400">
                <a:solidFill>
                  <a:schemeClr val="dk1"/>
                </a:solidFill>
                <a:latin typeface="Poppins"/>
                <a:ea typeface="Poppins"/>
                <a:cs typeface="Poppins"/>
                <a:sym typeface="Poppins"/>
              </a:rPr>
              <a:t> </a:t>
            </a:r>
            <a:r>
              <a:rPr b="1" lang="en" sz="2400">
                <a:solidFill>
                  <a:srgbClr val="EA947C"/>
                </a:solidFill>
                <a:latin typeface="Poppins"/>
                <a:ea typeface="Poppins"/>
                <a:cs typeface="Poppins"/>
                <a:sym typeface="Poppins"/>
              </a:rPr>
              <a:t>with cabin</a:t>
            </a:r>
            <a:r>
              <a:rPr b="1" lang="en" sz="2400">
                <a:solidFill>
                  <a:schemeClr val="dk1"/>
                </a:solidFill>
                <a:latin typeface="Poppins"/>
                <a:ea typeface="Poppins"/>
                <a:cs typeface="Poppins"/>
                <a:sym typeface="Poppins"/>
              </a:rPr>
              <a:t> </a:t>
            </a:r>
            <a:r>
              <a:rPr lang="en" sz="2400">
                <a:solidFill>
                  <a:schemeClr val="dk1"/>
                </a:solidFill>
                <a:latin typeface="Poppins"/>
                <a:ea typeface="Poppins"/>
                <a:cs typeface="Poppins"/>
                <a:sym typeface="Poppins"/>
              </a:rPr>
              <a:t>details </a:t>
            </a:r>
            <a:r>
              <a:rPr b="1" lang="en" sz="2400">
                <a:solidFill>
                  <a:schemeClr val="dk1"/>
                </a:solidFill>
                <a:latin typeface="Poppins"/>
                <a:ea typeface="Poppins"/>
                <a:cs typeface="Poppins"/>
                <a:sym typeface="Poppins"/>
              </a:rPr>
              <a:t>survived</a:t>
            </a:r>
            <a:r>
              <a:rPr lang="en" sz="2400">
                <a:solidFill>
                  <a:schemeClr val="dk1"/>
                </a:solidFill>
                <a:latin typeface="Poppins"/>
                <a:ea typeface="Poppins"/>
                <a:cs typeface="Poppins"/>
                <a:sym typeface="Poppins"/>
              </a:rPr>
              <a:t>.</a:t>
            </a:r>
            <a:endParaRPr sz="2400">
              <a:solidFill>
                <a:schemeClr val="dk1"/>
              </a:solidFill>
              <a:latin typeface="Poppins"/>
              <a:ea typeface="Poppins"/>
              <a:cs typeface="Poppins"/>
              <a:sym typeface="Poppins"/>
            </a:endParaRPr>
          </a:p>
        </p:txBody>
      </p:sp>
      <p:pic>
        <p:nvPicPr>
          <p:cNvPr id="820" name="Google Shape;820;p59"/>
          <p:cNvPicPr preferRelativeResize="0"/>
          <p:nvPr/>
        </p:nvPicPr>
        <p:blipFill>
          <a:blip r:embed="rId3">
            <a:alphaModFix/>
          </a:blip>
          <a:stretch>
            <a:fillRect/>
          </a:stretch>
        </p:blipFill>
        <p:spPr>
          <a:xfrm>
            <a:off x="2198950" y="1176650"/>
            <a:ext cx="4904549" cy="3833100"/>
          </a:xfrm>
          <a:prstGeom prst="rect">
            <a:avLst/>
          </a:prstGeom>
          <a:noFill/>
          <a:ln>
            <a:noFill/>
          </a:ln>
        </p:spPr>
      </p:pic>
      <p:sp>
        <p:nvSpPr>
          <p:cNvPr id="821" name="Google Shape;821;p59"/>
          <p:cNvSpPr txBox="1"/>
          <p:nvPr/>
        </p:nvSpPr>
        <p:spPr>
          <a:xfrm>
            <a:off x="3615250" y="344582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30</a:t>
            </a:r>
            <a:r>
              <a:rPr b="1" lang="en">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822" name="Google Shape;822;p59"/>
          <p:cNvSpPr txBox="1"/>
          <p:nvPr/>
        </p:nvSpPr>
        <p:spPr>
          <a:xfrm>
            <a:off x="5759850" y="1832400"/>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67%</a:t>
            </a:r>
            <a:endParaRPr b="1">
              <a:solidFill>
                <a:schemeClr val="dk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0"/>
          <p:cNvSpPr txBox="1"/>
          <p:nvPr>
            <p:ph type="title"/>
          </p:nvPr>
        </p:nvSpPr>
        <p:spPr>
          <a:xfrm>
            <a:off x="76200" y="70350"/>
            <a:ext cx="9144000" cy="8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Poppins"/>
                <a:ea typeface="Poppins"/>
                <a:cs typeface="Poppins"/>
                <a:sym typeface="Poppins"/>
              </a:rPr>
              <a:t>Most passengers with </a:t>
            </a:r>
            <a:r>
              <a:rPr b="1" lang="en" sz="2200">
                <a:solidFill>
                  <a:schemeClr val="dk1"/>
                </a:solidFill>
                <a:latin typeface="Poppins"/>
                <a:ea typeface="Poppins"/>
                <a:cs typeface="Poppins"/>
                <a:sym typeface="Poppins"/>
              </a:rPr>
              <a:t>family companions </a:t>
            </a:r>
            <a:r>
              <a:rPr lang="en" sz="2200">
                <a:solidFill>
                  <a:schemeClr val="dk1"/>
                </a:solidFill>
                <a:latin typeface="Poppins"/>
                <a:ea typeface="Poppins"/>
                <a:cs typeface="Poppins"/>
                <a:sym typeface="Poppins"/>
              </a:rPr>
              <a:t>are in the </a:t>
            </a:r>
            <a:r>
              <a:rPr b="1" lang="en" sz="2200">
                <a:solidFill>
                  <a:srgbClr val="008000"/>
                </a:solidFill>
                <a:highlight>
                  <a:schemeClr val="lt1"/>
                </a:highlight>
                <a:latin typeface="Poppins"/>
                <a:ea typeface="Poppins"/>
                <a:cs typeface="Poppins"/>
                <a:sym typeface="Poppins"/>
              </a:rPr>
              <a:t>3rd class.</a:t>
            </a:r>
            <a:endParaRPr b="1" sz="2200">
              <a:solidFill>
                <a:srgbClr val="008000"/>
              </a:solidFill>
              <a:highlight>
                <a:schemeClr val="lt1"/>
              </a:highlight>
              <a:latin typeface="Poppins"/>
              <a:ea typeface="Poppins"/>
              <a:cs typeface="Poppins"/>
              <a:sym typeface="Poppins"/>
            </a:endParaRPr>
          </a:p>
        </p:txBody>
      </p:sp>
      <p:pic>
        <p:nvPicPr>
          <p:cNvPr id="828" name="Google Shape;828;p60"/>
          <p:cNvPicPr preferRelativeResize="0"/>
          <p:nvPr/>
        </p:nvPicPr>
        <p:blipFill>
          <a:blip r:embed="rId3">
            <a:alphaModFix/>
          </a:blip>
          <a:stretch>
            <a:fillRect/>
          </a:stretch>
        </p:blipFill>
        <p:spPr>
          <a:xfrm>
            <a:off x="2042840" y="863100"/>
            <a:ext cx="5166970" cy="3975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1"/>
          <p:cNvSpPr txBox="1"/>
          <p:nvPr>
            <p:ph type="title"/>
          </p:nvPr>
        </p:nvSpPr>
        <p:spPr>
          <a:xfrm>
            <a:off x="0" y="91900"/>
            <a:ext cx="9144000" cy="6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Poppins"/>
                <a:ea typeface="Poppins"/>
                <a:cs typeface="Poppins"/>
                <a:sym typeface="Poppins"/>
              </a:rPr>
              <a:t>Passengers with </a:t>
            </a:r>
            <a:r>
              <a:rPr b="1" lang="en" sz="2600">
                <a:solidFill>
                  <a:srgbClr val="0000FF"/>
                </a:solidFill>
                <a:latin typeface="Poppins"/>
                <a:ea typeface="Poppins"/>
                <a:cs typeface="Poppins"/>
                <a:sym typeface="Poppins"/>
              </a:rPr>
              <a:t>1-3 family companions</a:t>
            </a:r>
            <a:r>
              <a:rPr lang="en" sz="2600">
                <a:solidFill>
                  <a:schemeClr val="dk1"/>
                </a:solidFill>
                <a:latin typeface="Poppins"/>
                <a:ea typeface="Poppins"/>
                <a:cs typeface="Poppins"/>
                <a:sym typeface="Poppins"/>
              </a:rPr>
              <a:t> had higher survival rate than those with more or without family.</a:t>
            </a:r>
            <a:endParaRPr sz="2600">
              <a:solidFill>
                <a:schemeClr val="dk1"/>
              </a:solidFill>
              <a:latin typeface="Poppins"/>
              <a:ea typeface="Poppins"/>
              <a:cs typeface="Poppins"/>
              <a:sym typeface="Poppins"/>
            </a:endParaRPr>
          </a:p>
        </p:txBody>
      </p:sp>
      <p:pic>
        <p:nvPicPr>
          <p:cNvPr id="834" name="Google Shape;834;p61"/>
          <p:cNvPicPr preferRelativeResize="0"/>
          <p:nvPr/>
        </p:nvPicPr>
        <p:blipFill>
          <a:blip r:embed="rId3">
            <a:alphaModFix/>
          </a:blip>
          <a:stretch>
            <a:fillRect/>
          </a:stretch>
        </p:blipFill>
        <p:spPr>
          <a:xfrm>
            <a:off x="1868312" y="857225"/>
            <a:ext cx="5510375" cy="4221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2"/>
          <p:cNvSpPr txBox="1"/>
          <p:nvPr>
            <p:ph type="title"/>
          </p:nvPr>
        </p:nvSpPr>
        <p:spPr>
          <a:xfrm>
            <a:off x="0" y="118800"/>
            <a:ext cx="9144000" cy="9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Poppins"/>
                <a:ea typeface="Poppins"/>
                <a:cs typeface="Poppins"/>
                <a:sym typeface="Poppins"/>
              </a:rPr>
              <a:t>Most passengers who boarded from </a:t>
            </a:r>
            <a:r>
              <a:rPr b="1" lang="en" sz="2000">
                <a:solidFill>
                  <a:schemeClr val="dk1"/>
                </a:solidFill>
                <a:latin typeface="Poppins"/>
                <a:ea typeface="Poppins"/>
                <a:cs typeface="Poppins"/>
                <a:sym typeface="Poppins"/>
              </a:rPr>
              <a:t>Cherbourg</a:t>
            </a:r>
            <a:r>
              <a:rPr lang="en" sz="2000">
                <a:solidFill>
                  <a:schemeClr val="dk1"/>
                </a:solidFill>
                <a:latin typeface="Poppins"/>
                <a:ea typeface="Poppins"/>
                <a:cs typeface="Poppins"/>
                <a:sym typeface="Poppins"/>
              </a:rPr>
              <a:t> are in the </a:t>
            </a:r>
            <a:r>
              <a:rPr b="1" lang="en" sz="2000">
                <a:solidFill>
                  <a:srgbClr val="93C47D"/>
                </a:solidFill>
                <a:highlight>
                  <a:schemeClr val="lt1"/>
                </a:highlight>
                <a:latin typeface="Poppins"/>
                <a:ea typeface="Poppins"/>
                <a:cs typeface="Poppins"/>
                <a:sym typeface="Poppins"/>
              </a:rPr>
              <a:t>1st class</a:t>
            </a:r>
            <a:r>
              <a:rPr lang="en" sz="2000">
                <a:solidFill>
                  <a:schemeClr val="dk1"/>
                </a:solidFill>
                <a:highlight>
                  <a:schemeClr val="lt1"/>
                </a:highlight>
                <a:latin typeface="Poppins"/>
                <a:ea typeface="Poppins"/>
                <a:cs typeface="Poppins"/>
                <a:sym typeface="Poppins"/>
              </a:rPr>
              <a:t>. </a:t>
            </a:r>
            <a:r>
              <a:rPr lang="en" sz="2000">
                <a:solidFill>
                  <a:schemeClr val="dk1"/>
                </a:solidFill>
                <a:latin typeface="Poppins"/>
                <a:ea typeface="Poppins"/>
                <a:cs typeface="Poppins"/>
                <a:sym typeface="Poppins"/>
              </a:rPr>
              <a:t>Most passengers who boarded from </a:t>
            </a:r>
            <a:r>
              <a:rPr b="1" lang="en" sz="2000">
                <a:solidFill>
                  <a:schemeClr val="dk1"/>
                </a:solidFill>
                <a:latin typeface="Poppins"/>
                <a:ea typeface="Poppins"/>
                <a:cs typeface="Poppins"/>
                <a:sym typeface="Poppins"/>
              </a:rPr>
              <a:t>Southampton</a:t>
            </a:r>
            <a:r>
              <a:rPr lang="en" sz="2000">
                <a:solidFill>
                  <a:schemeClr val="dk1"/>
                </a:solidFill>
                <a:latin typeface="Poppins"/>
                <a:ea typeface="Poppins"/>
                <a:cs typeface="Poppins"/>
                <a:sym typeface="Poppins"/>
              </a:rPr>
              <a:t> and </a:t>
            </a:r>
            <a:r>
              <a:rPr b="1" lang="en" sz="2000">
                <a:solidFill>
                  <a:schemeClr val="dk1"/>
                </a:solidFill>
                <a:latin typeface="Poppins"/>
                <a:ea typeface="Poppins"/>
                <a:cs typeface="Poppins"/>
                <a:sym typeface="Poppins"/>
              </a:rPr>
              <a:t>Queenstown</a:t>
            </a:r>
            <a:r>
              <a:rPr lang="en" sz="2000">
                <a:solidFill>
                  <a:schemeClr val="dk1"/>
                </a:solidFill>
                <a:latin typeface="Poppins"/>
                <a:ea typeface="Poppins"/>
                <a:cs typeface="Poppins"/>
                <a:sym typeface="Poppins"/>
              </a:rPr>
              <a:t> are in the </a:t>
            </a:r>
            <a:r>
              <a:rPr b="1" lang="en" sz="2000">
                <a:solidFill>
                  <a:srgbClr val="38761D"/>
                </a:solidFill>
                <a:highlight>
                  <a:schemeClr val="lt1"/>
                </a:highlight>
                <a:latin typeface="Poppins"/>
                <a:ea typeface="Poppins"/>
                <a:cs typeface="Poppins"/>
                <a:sym typeface="Poppins"/>
              </a:rPr>
              <a:t>3rd clas</a:t>
            </a:r>
            <a:r>
              <a:rPr b="1" lang="en" sz="2000">
                <a:solidFill>
                  <a:srgbClr val="38761D"/>
                </a:solidFill>
                <a:highlight>
                  <a:schemeClr val="lt1"/>
                </a:highlight>
                <a:latin typeface="Poppins"/>
                <a:ea typeface="Poppins"/>
                <a:cs typeface="Poppins"/>
                <a:sym typeface="Poppins"/>
              </a:rPr>
              <a:t>s</a:t>
            </a:r>
            <a:r>
              <a:rPr lang="en" sz="2000">
                <a:solidFill>
                  <a:schemeClr val="dk1"/>
                </a:solidFill>
                <a:highlight>
                  <a:schemeClr val="lt1"/>
                </a:highlight>
                <a:latin typeface="Poppins"/>
                <a:ea typeface="Poppins"/>
                <a:cs typeface="Poppins"/>
                <a:sym typeface="Poppins"/>
              </a:rPr>
              <a:t>.</a:t>
            </a:r>
            <a:endParaRPr sz="2000">
              <a:solidFill>
                <a:schemeClr val="dk1"/>
              </a:solidFill>
              <a:highlight>
                <a:schemeClr val="lt1"/>
              </a:highlight>
            </a:endParaRPr>
          </a:p>
        </p:txBody>
      </p:sp>
      <p:pic>
        <p:nvPicPr>
          <p:cNvPr id="840" name="Google Shape;840;p62"/>
          <p:cNvPicPr preferRelativeResize="0"/>
          <p:nvPr/>
        </p:nvPicPr>
        <p:blipFill>
          <a:blip r:embed="rId3">
            <a:alphaModFix/>
          </a:blip>
          <a:stretch>
            <a:fillRect/>
          </a:stretch>
        </p:blipFill>
        <p:spPr>
          <a:xfrm>
            <a:off x="2126300" y="1303425"/>
            <a:ext cx="4718124" cy="3677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3"/>
          <p:cNvSpPr txBox="1"/>
          <p:nvPr>
            <p:ph type="title"/>
          </p:nvPr>
        </p:nvSpPr>
        <p:spPr>
          <a:xfrm>
            <a:off x="-12" y="170800"/>
            <a:ext cx="9144000" cy="80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50">
                <a:solidFill>
                  <a:srgbClr val="6D9EEB"/>
                </a:solidFill>
                <a:highlight>
                  <a:schemeClr val="lt1"/>
                </a:highlight>
                <a:latin typeface="Poppins"/>
                <a:ea typeface="Poppins"/>
                <a:cs typeface="Poppins"/>
                <a:sym typeface="Poppins"/>
              </a:rPr>
              <a:t>55%</a:t>
            </a:r>
            <a:r>
              <a:rPr lang="en" sz="1850">
                <a:solidFill>
                  <a:srgbClr val="6D9EEB"/>
                </a:solidFill>
                <a:latin typeface="Poppins"/>
                <a:ea typeface="Poppins"/>
                <a:cs typeface="Poppins"/>
                <a:sym typeface="Poppins"/>
              </a:rPr>
              <a:t> </a:t>
            </a:r>
            <a:r>
              <a:rPr lang="en" sz="1850">
                <a:solidFill>
                  <a:schemeClr val="dk1"/>
                </a:solidFill>
                <a:latin typeface="Poppins"/>
                <a:ea typeface="Poppins"/>
                <a:cs typeface="Poppins"/>
                <a:sym typeface="Poppins"/>
              </a:rPr>
              <a:t>of </a:t>
            </a:r>
            <a:r>
              <a:rPr lang="en" sz="1850">
                <a:solidFill>
                  <a:schemeClr val="dk1"/>
                </a:solidFill>
                <a:latin typeface="Poppins"/>
                <a:ea typeface="Poppins"/>
                <a:cs typeface="Poppins"/>
                <a:sym typeface="Poppins"/>
              </a:rPr>
              <a:t>passengers who boarded from </a:t>
            </a:r>
            <a:r>
              <a:rPr b="1" lang="en" sz="1850">
                <a:solidFill>
                  <a:srgbClr val="6D9EEB"/>
                </a:solidFill>
                <a:highlight>
                  <a:srgbClr val="FFFFFF"/>
                </a:highlight>
                <a:latin typeface="Poppins"/>
                <a:ea typeface="Poppins"/>
                <a:cs typeface="Poppins"/>
                <a:sym typeface="Poppins"/>
              </a:rPr>
              <a:t>Cherbourg</a:t>
            </a:r>
            <a:r>
              <a:rPr b="1" lang="en" sz="1850">
                <a:solidFill>
                  <a:srgbClr val="6D9EEB"/>
                </a:solidFill>
                <a:latin typeface="Poppins"/>
                <a:ea typeface="Poppins"/>
                <a:cs typeface="Poppins"/>
                <a:sym typeface="Poppins"/>
              </a:rPr>
              <a:t> </a:t>
            </a:r>
            <a:r>
              <a:rPr b="1" lang="en" sz="1850">
                <a:solidFill>
                  <a:schemeClr val="dk1"/>
                </a:solidFill>
                <a:latin typeface="Poppins"/>
                <a:ea typeface="Poppins"/>
                <a:cs typeface="Poppins"/>
                <a:sym typeface="Poppins"/>
              </a:rPr>
              <a:t>survived</a:t>
            </a:r>
            <a:r>
              <a:rPr b="1" lang="en" sz="1850">
                <a:solidFill>
                  <a:schemeClr val="dk1"/>
                </a:solidFill>
                <a:latin typeface="Poppins"/>
                <a:ea typeface="Poppins"/>
                <a:cs typeface="Poppins"/>
                <a:sym typeface="Poppins"/>
              </a:rPr>
              <a:t> </a:t>
            </a:r>
            <a:r>
              <a:rPr lang="en" sz="1850">
                <a:solidFill>
                  <a:schemeClr val="dk1"/>
                </a:solidFill>
                <a:latin typeface="Poppins"/>
                <a:ea typeface="Poppins"/>
                <a:cs typeface="Poppins"/>
                <a:sym typeface="Poppins"/>
              </a:rPr>
              <a:t>while only</a:t>
            </a:r>
            <a:endParaRPr sz="185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n" sz="2050">
                <a:solidFill>
                  <a:srgbClr val="EAB18B"/>
                </a:solidFill>
                <a:highlight>
                  <a:schemeClr val="lt1"/>
                </a:highlight>
                <a:latin typeface="Poppins"/>
                <a:ea typeface="Poppins"/>
                <a:cs typeface="Poppins"/>
                <a:sym typeface="Poppins"/>
              </a:rPr>
              <a:t>39%</a:t>
            </a:r>
            <a:r>
              <a:rPr b="1" lang="en" sz="1850">
                <a:solidFill>
                  <a:schemeClr val="dk1"/>
                </a:solidFill>
                <a:latin typeface="Poppins"/>
                <a:ea typeface="Poppins"/>
                <a:cs typeface="Poppins"/>
                <a:sym typeface="Poppins"/>
              </a:rPr>
              <a:t> </a:t>
            </a:r>
            <a:r>
              <a:rPr lang="en" sz="1850">
                <a:solidFill>
                  <a:schemeClr val="dk1"/>
                </a:solidFill>
                <a:latin typeface="Poppins"/>
                <a:ea typeface="Poppins"/>
                <a:cs typeface="Poppins"/>
                <a:sym typeface="Poppins"/>
              </a:rPr>
              <a:t>and </a:t>
            </a:r>
            <a:r>
              <a:rPr b="1" lang="en" sz="2050">
                <a:solidFill>
                  <a:srgbClr val="93C47D"/>
                </a:solidFill>
                <a:highlight>
                  <a:schemeClr val="lt1"/>
                </a:highlight>
                <a:latin typeface="Poppins"/>
                <a:ea typeface="Poppins"/>
                <a:cs typeface="Poppins"/>
                <a:sym typeface="Poppins"/>
              </a:rPr>
              <a:t>34%</a:t>
            </a:r>
            <a:r>
              <a:rPr b="1" lang="en" sz="1850">
                <a:solidFill>
                  <a:schemeClr val="dk1"/>
                </a:solidFill>
                <a:latin typeface="Poppins"/>
                <a:ea typeface="Poppins"/>
                <a:cs typeface="Poppins"/>
                <a:sym typeface="Poppins"/>
              </a:rPr>
              <a:t> survived </a:t>
            </a:r>
            <a:r>
              <a:rPr lang="en" sz="1850">
                <a:solidFill>
                  <a:schemeClr val="dk1"/>
                </a:solidFill>
                <a:latin typeface="Poppins"/>
                <a:ea typeface="Poppins"/>
                <a:cs typeface="Poppins"/>
                <a:sym typeface="Poppins"/>
              </a:rPr>
              <a:t>from </a:t>
            </a:r>
            <a:r>
              <a:rPr b="1" lang="en" sz="1850">
                <a:solidFill>
                  <a:srgbClr val="EFB792"/>
                </a:solidFill>
                <a:highlight>
                  <a:schemeClr val="lt1"/>
                </a:highlight>
                <a:latin typeface="Poppins"/>
                <a:ea typeface="Poppins"/>
                <a:cs typeface="Poppins"/>
                <a:sym typeface="Poppins"/>
              </a:rPr>
              <a:t>Queenstown</a:t>
            </a:r>
            <a:r>
              <a:rPr b="1" lang="en" sz="1850">
                <a:solidFill>
                  <a:srgbClr val="EFB792"/>
                </a:solidFill>
                <a:latin typeface="Poppins"/>
                <a:ea typeface="Poppins"/>
                <a:cs typeface="Poppins"/>
                <a:sym typeface="Poppins"/>
              </a:rPr>
              <a:t> </a:t>
            </a:r>
            <a:r>
              <a:rPr lang="en" sz="1850">
                <a:solidFill>
                  <a:schemeClr val="dk1"/>
                </a:solidFill>
                <a:latin typeface="Poppins"/>
                <a:ea typeface="Poppins"/>
                <a:cs typeface="Poppins"/>
                <a:sym typeface="Poppins"/>
              </a:rPr>
              <a:t>and </a:t>
            </a:r>
            <a:r>
              <a:rPr b="1" lang="en" sz="1850">
                <a:solidFill>
                  <a:srgbClr val="93C47D"/>
                </a:solidFill>
                <a:highlight>
                  <a:schemeClr val="lt1"/>
                </a:highlight>
                <a:latin typeface="Poppins"/>
                <a:ea typeface="Poppins"/>
                <a:cs typeface="Poppins"/>
                <a:sym typeface="Poppins"/>
              </a:rPr>
              <a:t>Southampton</a:t>
            </a:r>
            <a:r>
              <a:rPr lang="en" sz="1850">
                <a:solidFill>
                  <a:schemeClr val="dk1"/>
                </a:solidFill>
                <a:latin typeface="Poppins"/>
                <a:ea typeface="Poppins"/>
                <a:cs typeface="Poppins"/>
                <a:sym typeface="Poppins"/>
              </a:rPr>
              <a:t>, respectively.</a:t>
            </a:r>
            <a:endParaRPr sz="1850">
              <a:solidFill>
                <a:schemeClr val="dk1"/>
              </a:solidFill>
            </a:endParaRPr>
          </a:p>
        </p:txBody>
      </p:sp>
      <p:pic>
        <p:nvPicPr>
          <p:cNvPr id="846" name="Google Shape;846;p63"/>
          <p:cNvPicPr preferRelativeResize="0"/>
          <p:nvPr/>
        </p:nvPicPr>
        <p:blipFill>
          <a:blip r:embed="rId3">
            <a:alphaModFix/>
          </a:blip>
          <a:stretch>
            <a:fillRect/>
          </a:stretch>
        </p:blipFill>
        <p:spPr>
          <a:xfrm>
            <a:off x="2127700" y="1073850"/>
            <a:ext cx="4694900" cy="3782551"/>
          </a:xfrm>
          <a:prstGeom prst="rect">
            <a:avLst/>
          </a:prstGeom>
          <a:noFill/>
          <a:ln>
            <a:noFill/>
          </a:ln>
        </p:spPr>
      </p:pic>
      <p:sp>
        <p:nvSpPr>
          <p:cNvPr id="847" name="Google Shape;847;p63"/>
          <p:cNvSpPr txBox="1"/>
          <p:nvPr/>
        </p:nvSpPr>
        <p:spPr>
          <a:xfrm>
            <a:off x="3080975" y="170562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55</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848" name="Google Shape;848;p63"/>
          <p:cNvSpPr txBox="1"/>
          <p:nvPr/>
        </p:nvSpPr>
        <p:spPr>
          <a:xfrm>
            <a:off x="4434000" y="261867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39</a:t>
            </a:r>
            <a:r>
              <a:rPr b="1" lang="en">
                <a:solidFill>
                  <a:schemeClr val="dk1"/>
                </a:solidFill>
                <a:latin typeface="Poppins"/>
                <a:ea typeface="Poppins"/>
                <a:cs typeface="Poppins"/>
                <a:sym typeface="Poppins"/>
              </a:rPr>
              <a:t>%</a:t>
            </a:r>
            <a:endParaRPr b="1">
              <a:solidFill>
                <a:schemeClr val="dk1"/>
              </a:solidFill>
              <a:latin typeface="Poppins"/>
              <a:ea typeface="Poppins"/>
              <a:cs typeface="Poppins"/>
              <a:sym typeface="Poppins"/>
            </a:endParaRPr>
          </a:p>
        </p:txBody>
      </p:sp>
      <p:sp>
        <p:nvSpPr>
          <p:cNvPr id="849" name="Google Shape;849;p63"/>
          <p:cNvSpPr txBox="1"/>
          <p:nvPr/>
        </p:nvSpPr>
        <p:spPr>
          <a:xfrm>
            <a:off x="5854200" y="2919825"/>
            <a:ext cx="8922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34%</a:t>
            </a:r>
            <a:endParaRPr b="1">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4"/>
          <p:cNvSpPr txBox="1"/>
          <p:nvPr>
            <p:ph idx="4294967295" type="title"/>
          </p:nvPr>
        </p:nvSpPr>
        <p:spPr>
          <a:xfrm>
            <a:off x="311700" y="883900"/>
            <a:ext cx="8520600" cy="15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7200">
                <a:solidFill>
                  <a:srgbClr val="04445A"/>
                </a:solidFill>
                <a:latin typeface="Poppins"/>
                <a:ea typeface="Poppins"/>
                <a:cs typeface="Poppins"/>
                <a:sym typeface="Poppins"/>
              </a:rPr>
              <a:t>MODEL DEVELOPMENT</a:t>
            </a:r>
            <a:endParaRPr b="1" sz="7200">
              <a:solidFill>
                <a:srgbClr val="04445A"/>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5"/>
          <p:cNvSpPr txBox="1"/>
          <p:nvPr>
            <p:ph idx="1" type="body"/>
          </p:nvPr>
        </p:nvSpPr>
        <p:spPr>
          <a:xfrm>
            <a:off x="311700" y="362850"/>
            <a:ext cx="8520600" cy="4206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Abel"/>
              <a:buAutoNum type="arabicPeriod"/>
            </a:pPr>
            <a:r>
              <a:rPr lang="en" sz="2800">
                <a:solidFill>
                  <a:schemeClr val="dk1"/>
                </a:solidFill>
              </a:rPr>
              <a:t>Features used: ‘</a:t>
            </a:r>
            <a:r>
              <a:rPr b="1" lang="en" sz="2800">
                <a:solidFill>
                  <a:schemeClr val="dk1"/>
                </a:solidFill>
              </a:rPr>
              <a:t>Pclass’, ‘Sex’, ‘Age, </a:t>
            </a:r>
            <a:r>
              <a:rPr b="1" lang="en" sz="2800">
                <a:solidFill>
                  <a:schemeClr val="dk1"/>
                </a:solidFill>
              </a:rPr>
              <a:t>‘Wcabin’, </a:t>
            </a:r>
            <a:r>
              <a:rPr b="1" lang="en" sz="2800">
                <a:solidFill>
                  <a:schemeClr val="dk1"/>
                </a:solidFill>
              </a:rPr>
              <a:t>‘Wcompanion’, ‘Fare’, ‘C’, ‘Q’, ‘S’</a:t>
            </a:r>
            <a:endParaRPr b="1" sz="2800">
              <a:solidFill>
                <a:schemeClr val="dk1"/>
              </a:solidFill>
            </a:endParaRPr>
          </a:p>
          <a:p>
            <a:pPr indent="-406400" lvl="0" marL="457200" rtl="0" algn="l">
              <a:spcBef>
                <a:spcPts val="0"/>
              </a:spcBef>
              <a:spcAft>
                <a:spcPts val="0"/>
              </a:spcAft>
              <a:buClr>
                <a:schemeClr val="dk1"/>
              </a:buClr>
              <a:buSzPts val="2800"/>
              <a:buAutoNum type="arabicPeriod"/>
            </a:pPr>
            <a:r>
              <a:rPr lang="en" sz="2800">
                <a:solidFill>
                  <a:schemeClr val="dk1"/>
                </a:solidFill>
              </a:rPr>
              <a:t>Set X and y: </a:t>
            </a:r>
            <a:endParaRPr sz="2800">
              <a:solidFill>
                <a:schemeClr val="dk1"/>
              </a:solidFill>
            </a:endParaRPr>
          </a:p>
          <a:p>
            <a:pPr indent="-406400" lvl="1" marL="914400" rtl="0" algn="l">
              <a:spcBef>
                <a:spcPts val="0"/>
              </a:spcBef>
              <a:spcAft>
                <a:spcPts val="0"/>
              </a:spcAft>
              <a:buClr>
                <a:schemeClr val="dk1"/>
              </a:buClr>
              <a:buSzPts val="2800"/>
              <a:buFont typeface="Poppins"/>
              <a:buChar char="○"/>
            </a:pPr>
            <a:r>
              <a:rPr b="1" lang="en" sz="2800">
                <a:solidFill>
                  <a:schemeClr val="dk1"/>
                </a:solidFill>
              </a:rPr>
              <a:t>X</a:t>
            </a:r>
            <a:r>
              <a:rPr b="1" lang="en" sz="2800">
                <a:solidFill>
                  <a:schemeClr val="dk1"/>
                </a:solidFill>
              </a:rPr>
              <a:t>= titanic [‘features’]</a:t>
            </a:r>
            <a:endParaRPr b="1" sz="2800">
              <a:solidFill>
                <a:schemeClr val="dk1"/>
              </a:solidFill>
            </a:endParaRPr>
          </a:p>
          <a:p>
            <a:pPr indent="-406400" lvl="1" marL="914400" rtl="0" algn="l">
              <a:spcBef>
                <a:spcPts val="0"/>
              </a:spcBef>
              <a:spcAft>
                <a:spcPts val="0"/>
              </a:spcAft>
              <a:buClr>
                <a:schemeClr val="dk1"/>
              </a:buClr>
              <a:buSzPts val="2800"/>
              <a:buFont typeface="Poppins"/>
              <a:buChar char="○"/>
            </a:pPr>
            <a:r>
              <a:rPr b="1" lang="en" sz="2800">
                <a:solidFill>
                  <a:schemeClr val="dk1"/>
                </a:solidFill>
              </a:rPr>
              <a:t>y= titanic [‘Survived’]</a:t>
            </a:r>
            <a:endParaRPr b="1" sz="2800">
              <a:solidFill>
                <a:schemeClr val="dk1"/>
              </a:solidFill>
            </a:endParaRPr>
          </a:p>
          <a:p>
            <a:pPr indent="-406400" lvl="0" marL="457200" rtl="0" algn="l">
              <a:spcBef>
                <a:spcPts val="0"/>
              </a:spcBef>
              <a:spcAft>
                <a:spcPts val="0"/>
              </a:spcAft>
              <a:buClr>
                <a:schemeClr val="dk1"/>
              </a:buClr>
              <a:buSzPts val="2800"/>
              <a:buAutoNum type="arabicPeriod"/>
            </a:pPr>
            <a:r>
              <a:rPr lang="en" sz="2800">
                <a:solidFill>
                  <a:schemeClr val="dk1"/>
                </a:solidFill>
              </a:rPr>
              <a:t>T</a:t>
            </a:r>
            <a:r>
              <a:rPr lang="en" sz="2800">
                <a:solidFill>
                  <a:schemeClr val="dk1"/>
                </a:solidFill>
              </a:rPr>
              <a:t>rain Test Split, Logistic Regression model for classification, Feature Importance, Confusion Matrix, Model Performance Metrics</a:t>
            </a:r>
            <a:endParaRPr sz="2800">
              <a:solidFill>
                <a:schemeClr val="dk1"/>
              </a:solidFill>
            </a:endParaRPr>
          </a:p>
          <a:p>
            <a:pPr indent="0" lvl="0" marL="0" rtl="0" algn="l">
              <a:spcBef>
                <a:spcPts val="1200"/>
              </a:spcBef>
              <a:spcAft>
                <a:spcPts val="1200"/>
              </a:spcAft>
              <a:buNone/>
            </a:pPr>
            <a:r>
              <a:t/>
            </a:r>
            <a:endParaRPr sz="1400">
              <a:solidFill>
                <a:schemeClr val="dk1"/>
              </a:solidFill>
              <a:latin typeface="Abel"/>
              <a:ea typeface="Abel"/>
              <a:cs typeface="Abel"/>
              <a:sym typeface="A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6"/>
          <p:cNvSpPr txBox="1"/>
          <p:nvPr>
            <p:ph type="title"/>
          </p:nvPr>
        </p:nvSpPr>
        <p:spPr>
          <a:xfrm>
            <a:off x="223700" y="92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00">
                <a:solidFill>
                  <a:srgbClr val="04445A"/>
                </a:solidFill>
                <a:latin typeface="Poppins"/>
                <a:ea typeface="Poppins"/>
                <a:cs typeface="Poppins"/>
                <a:sym typeface="Poppins"/>
              </a:rPr>
              <a:t>Confusion Matrix</a:t>
            </a:r>
            <a:endParaRPr b="1" sz="4000">
              <a:solidFill>
                <a:srgbClr val="04445A"/>
              </a:solidFill>
              <a:latin typeface="Poppins"/>
              <a:ea typeface="Poppins"/>
              <a:cs typeface="Poppins"/>
              <a:sym typeface="Poppins"/>
            </a:endParaRPr>
          </a:p>
        </p:txBody>
      </p:sp>
      <p:pic>
        <p:nvPicPr>
          <p:cNvPr id="865" name="Google Shape;865;p66"/>
          <p:cNvPicPr preferRelativeResize="0"/>
          <p:nvPr/>
        </p:nvPicPr>
        <p:blipFill>
          <a:blip r:embed="rId3">
            <a:alphaModFix/>
          </a:blip>
          <a:stretch>
            <a:fillRect/>
          </a:stretch>
        </p:blipFill>
        <p:spPr>
          <a:xfrm>
            <a:off x="2047313" y="741700"/>
            <a:ext cx="5049375" cy="430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7"/>
          <p:cNvSpPr txBox="1"/>
          <p:nvPr>
            <p:ph idx="1" type="body"/>
          </p:nvPr>
        </p:nvSpPr>
        <p:spPr>
          <a:xfrm>
            <a:off x="560050" y="1204700"/>
            <a:ext cx="7331100" cy="25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Precision Score:  </a:t>
            </a:r>
            <a:r>
              <a:rPr b="1" lang="en" sz="4300">
                <a:solidFill>
                  <a:srgbClr val="0000FF"/>
                </a:solidFill>
              </a:rPr>
              <a:t>0.81</a:t>
            </a:r>
            <a:endParaRPr b="1" sz="4300">
              <a:solidFill>
                <a:srgbClr val="0000FF"/>
              </a:solidFill>
            </a:endParaRPr>
          </a:p>
          <a:p>
            <a:pPr indent="0" lvl="0" marL="0" rtl="0" algn="l">
              <a:spcBef>
                <a:spcPts val="1200"/>
              </a:spcBef>
              <a:spcAft>
                <a:spcPts val="0"/>
              </a:spcAft>
              <a:buNone/>
            </a:pPr>
            <a:r>
              <a:rPr lang="en" sz="3500"/>
              <a:t>Recall Score: </a:t>
            </a:r>
            <a:r>
              <a:rPr b="1" lang="en" sz="4300">
                <a:solidFill>
                  <a:srgbClr val="0000FF"/>
                </a:solidFill>
              </a:rPr>
              <a:t>0.73</a:t>
            </a:r>
            <a:endParaRPr b="1" sz="4300">
              <a:solidFill>
                <a:srgbClr val="0000FF"/>
              </a:solidFill>
            </a:endParaRPr>
          </a:p>
          <a:p>
            <a:pPr indent="0" lvl="0" marL="0" rtl="0" algn="l">
              <a:spcBef>
                <a:spcPts val="1200"/>
              </a:spcBef>
              <a:spcAft>
                <a:spcPts val="1200"/>
              </a:spcAft>
              <a:buNone/>
            </a:pPr>
            <a:r>
              <a:rPr lang="en" sz="3500"/>
              <a:t>Accuracy Score: </a:t>
            </a:r>
            <a:r>
              <a:rPr b="1" lang="en" sz="4300">
                <a:solidFill>
                  <a:srgbClr val="0000FF"/>
                </a:solidFill>
              </a:rPr>
              <a:t>0.82</a:t>
            </a:r>
            <a:endParaRPr b="1" sz="4300">
              <a:solidFill>
                <a:srgbClr val="0000FF"/>
              </a:solidFill>
            </a:endParaRPr>
          </a:p>
        </p:txBody>
      </p:sp>
      <p:sp>
        <p:nvSpPr>
          <p:cNvPr id="871" name="Google Shape;871;p67"/>
          <p:cNvSpPr txBox="1"/>
          <p:nvPr>
            <p:ph type="title"/>
          </p:nvPr>
        </p:nvSpPr>
        <p:spPr>
          <a:xfrm>
            <a:off x="268950" y="328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00">
                <a:solidFill>
                  <a:srgbClr val="04445A"/>
                </a:solidFill>
                <a:latin typeface="Poppins"/>
                <a:ea typeface="Poppins"/>
                <a:cs typeface="Poppins"/>
                <a:sym typeface="Poppins"/>
              </a:rPr>
              <a:t>Performance Metrics</a:t>
            </a:r>
            <a:endParaRPr b="1" sz="4000">
              <a:solidFill>
                <a:srgbClr val="04445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1"/>
          <p:cNvSpPr txBox="1"/>
          <p:nvPr>
            <p:ph idx="4294967295" type="title"/>
          </p:nvPr>
        </p:nvSpPr>
        <p:spPr>
          <a:xfrm>
            <a:off x="545925" y="970250"/>
            <a:ext cx="7813200" cy="2427600"/>
          </a:xfrm>
          <a:prstGeom prst="rect">
            <a:avLst/>
          </a:prstGeom>
        </p:spPr>
        <p:txBody>
          <a:bodyPr anchorCtr="0" anchor="ctr" bIns="91425" lIns="91425" spcFirstLastPara="1" rIns="91425" wrap="square" tIns="91425">
            <a:noAutofit/>
          </a:bodyPr>
          <a:lstStyle/>
          <a:p>
            <a:pPr indent="-495300" lvl="0" marL="457200" rtl="0" algn="l">
              <a:lnSpc>
                <a:spcPct val="150000"/>
              </a:lnSpc>
              <a:spcBef>
                <a:spcPts val="0"/>
              </a:spcBef>
              <a:spcAft>
                <a:spcPts val="0"/>
              </a:spcAft>
              <a:buClr>
                <a:srgbClr val="04445A"/>
              </a:buClr>
              <a:buSzPts val="4200"/>
              <a:buFont typeface="Poppins SemiBold"/>
              <a:buAutoNum type="arabicPeriod"/>
            </a:pPr>
            <a:r>
              <a:rPr lang="en" sz="4200">
                <a:solidFill>
                  <a:srgbClr val="04445A"/>
                </a:solidFill>
                <a:latin typeface="Poppins SemiBold"/>
                <a:ea typeface="Poppins SemiBold"/>
                <a:cs typeface="Poppins SemiBold"/>
                <a:sym typeface="Poppins SemiBold"/>
              </a:rPr>
              <a:t>Data Cleaning</a:t>
            </a:r>
            <a:endParaRPr sz="4200">
              <a:solidFill>
                <a:srgbClr val="04445A"/>
              </a:solidFill>
              <a:latin typeface="Poppins SemiBold"/>
              <a:ea typeface="Poppins SemiBold"/>
              <a:cs typeface="Poppins SemiBold"/>
              <a:sym typeface="Poppins SemiBold"/>
            </a:endParaRPr>
          </a:p>
          <a:p>
            <a:pPr indent="-495300" lvl="0" marL="457200" rtl="0" algn="l">
              <a:lnSpc>
                <a:spcPct val="150000"/>
              </a:lnSpc>
              <a:spcBef>
                <a:spcPts val="0"/>
              </a:spcBef>
              <a:spcAft>
                <a:spcPts val="0"/>
              </a:spcAft>
              <a:buClr>
                <a:srgbClr val="04445A"/>
              </a:buClr>
              <a:buSzPts val="4200"/>
              <a:buFont typeface="Poppins SemiBold"/>
              <a:buAutoNum type="arabicPeriod"/>
            </a:pPr>
            <a:r>
              <a:rPr lang="en" sz="4200">
                <a:solidFill>
                  <a:srgbClr val="04445A"/>
                </a:solidFill>
                <a:latin typeface="Poppins SemiBold"/>
                <a:ea typeface="Poppins SemiBold"/>
                <a:cs typeface="Poppins SemiBold"/>
                <a:sym typeface="Poppins SemiBold"/>
              </a:rPr>
              <a:t>Exploratory Data Analysis</a:t>
            </a:r>
            <a:endParaRPr sz="4200">
              <a:solidFill>
                <a:srgbClr val="04445A"/>
              </a:solidFill>
              <a:latin typeface="Poppins SemiBold"/>
              <a:ea typeface="Poppins SemiBold"/>
              <a:cs typeface="Poppins SemiBold"/>
              <a:sym typeface="Poppins SemiBold"/>
            </a:endParaRPr>
          </a:p>
          <a:p>
            <a:pPr indent="-495300" lvl="0" marL="457200" rtl="0" algn="l">
              <a:lnSpc>
                <a:spcPct val="150000"/>
              </a:lnSpc>
              <a:spcBef>
                <a:spcPts val="0"/>
              </a:spcBef>
              <a:spcAft>
                <a:spcPts val="0"/>
              </a:spcAft>
              <a:buClr>
                <a:srgbClr val="04445A"/>
              </a:buClr>
              <a:buSzPts val="4200"/>
              <a:buFont typeface="Poppins SemiBold"/>
              <a:buAutoNum type="arabicPeriod"/>
            </a:pPr>
            <a:r>
              <a:rPr lang="en" sz="4200">
                <a:solidFill>
                  <a:srgbClr val="04445A"/>
                </a:solidFill>
                <a:latin typeface="Poppins SemiBold"/>
                <a:ea typeface="Poppins SemiBold"/>
                <a:cs typeface="Poppins SemiBold"/>
                <a:sym typeface="Poppins SemiBold"/>
              </a:rPr>
              <a:t>Model Development</a:t>
            </a:r>
            <a:endParaRPr sz="4200">
              <a:solidFill>
                <a:srgbClr val="04445A"/>
              </a:solidFill>
              <a:latin typeface="Poppins SemiBold"/>
              <a:ea typeface="Poppins SemiBold"/>
              <a:cs typeface="Poppins SemiBold"/>
              <a:sym typeface="Poppins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8"/>
          <p:cNvSpPr txBox="1"/>
          <p:nvPr>
            <p:ph type="title"/>
          </p:nvPr>
        </p:nvSpPr>
        <p:spPr>
          <a:xfrm>
            <a:off x="223700" y="92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00">
                <a:solidFill>
                  <a:srgbClr val="04445A"/>
                </a:solidFill>
                <a:latin typeface="Poppins"/>
                <a:ea typeface="Poppins"/>
                <a:cs typeface="Poppins"/>
                <a:sym typeface="Poppins"/>
              </a:rPr>
              <a:t>Feature Importance</a:t>
            </a:r>
            <a:endParaRPr b="1" sz="4000">
              <a:solidFill>
                <a:srgbClr val="04445A"/>
              </a:solidFill>
              <a:latin typeface="Poppins"/>
              <a:ea typeface="Poppins"/>
              <a:cs typeface="Poppins"/>
              <a:sym typeface="Poppins"/>
            </a:endParaRPr>
          </a:p>
        </p:txBody>
      </p:sp>
      <p:graphicFrame>
        <p:nvGraphicFramePr>
          <p:cNvPr id="877" name="Google Shape;877;p68"/>
          <p:cNvGraphicFramePr/>
          <p:nvPr/>
        </p:nvGraphicFramePr>
        <p:xfrm>
          <a:off x="2533850" y="920125"/>
          <a:ext cx="3000000" cy="3000000"/>
        </p:xfrm>
        <a:graphic>
          <a:graphicData uri="http://schemas.openxmlformats.org/drawingml/2006/table">
            <a:tbl>
              <a:tblPr>
                <a:noFill/>
                <a:tableStyleId>{C8ECFF8E-F731-42C5-BC42-84C3B7DF1B15}</a:tableStyleId>
              </a:tblPr>
              <a:tblGrid>
                <a:gridCol w="1767700"/>
                <a:gridCol w="1762325"/>
              </a:tblGrid>
              <a:tr h="342500">
                <a:tc>
                  <a:txBody>
                    <a:bodyPr/>
                    <a:lstStyle/>
                    <a:p>
                      <a:pPr indent="0" lvl="0" marL="0" rtl="0" algn="ctr">
                        <a:spcBef>
                          <a:spcPts val="0"/>
                        </a:spcBef>
                        <a:spcAft>
                          <a:spcPts val="0"/>
                        </a:spcAft>
                        <a:buNone/>
                      </a:pPr>
                      <a:r>
                        <a:rPr b="1" lang="en" sz="1300">
                          <a:latin typeface="Poppins"/>
                          <a:ea typeface="Poppins"/>
                          <a:cs typeface="Poppins"/>
                          <a:sym typeface="Poppins"/>
                        </a:rPr>
                        <a:t>Feature</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oppins"/>
                          <a:ea typeface="Poppins"/>
                          <a:cs typeface="Poppins"/>
                          <a:sym typeface="Poppins"/>
                        </a:rPr>
                        <a:t>Coefficient</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Sex</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+2.46</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Pclass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-0.71</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Wcabin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+0.59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Embarked_C</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+0.33</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-0.29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Wcompanion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-0.20</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Q</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-0.034</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Age</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-0.031</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Fare</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+0.0023</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69"/>
          <p:cNvPicPr preferRelativeResize="0"/>
          <p:nvPr/>
        </p:nvPicPr>
        <p:blipFill>
          <a:blip r:embed="rId3">
            <a:alphaModFix/>
          </a:blip>
          <a:stretch>
            <a:fillRect/>
          </a:stretch>
        </p:blipFill>
        <p:spPr>
          <a:xfrm>
            <a:off x="4659725" y="1267750"/>
            <a:ext cx="4305300" cy="3648075"/>
          </a:xfrm>
          <a:prstGeom prst="rect">
            <a:avLst/>
          </a:prstGeom>
          <a:noFill/>
          <a:ln>
            <a:noFill/>
          </a:ln>
        </p:spPr>
      </p:pic>
      <p:pic>
        <p:nvPicPr>
          <p:cNvPr id="883" name="Google Shape;883;p69"/>
          <p:cNvPicPr preferRelativeResize="0"/>
          <p:nvPr/>
        </p:nvPicPr>
        <p:blipFill>
          <a:blip r:embed="rId4">
            <a:alphaModFix/>
          </a:blip>
          <a:stretch>
            <a:fillRect/>
          </a:stretch>
        </p:blipFill>
        <p:spPr>
          <a:xfrm>
            <a:off x="204876" y="1267750"/>
            <a:ext cx="4275066" cy="3648075"/>
          </a:xfrm>
          <a:prstGeom prst="rect">
            <a:avLst/>
          </a:prstGeom>
          <a:noFill/>
          <a:ln>
            <a:noFill/>
          </a:ln>
        </p:spPr>
      </p:pic>
      <p:sp>
        <p:nvSpPr>
          <p:cNvPr id="884" name="Google Shape;884;p69"/>
          <p:cNvSpPr txBox="1"/>
          <p:nvPr>
            <p:ph type="title"/>
          </p:nvPr>
        </p:nvSpPr>
        <p:spPr>
          <a:xfrm>
            <a:off x="-100" y="0"/>
            <a:ext cx="91440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solidFill>
                  <a:srgbClr val="04445A"/>
                </a:solidFill>
                <a:latin typeface="Poppins"/>
                <a:ea typeface="Poppins"/>
                <a:cs typeface="Poppins"/>
                <a:sym typeface="Poppins"/>
              </a:rPr>
              <a:t>What if we remove ‘Fare’ from the model features?</a:t>
            </a:r>
            <a:endParaRPr b="1" sz="2500">
              <a:solidFill>
                <a:srgbClr val="04445A"/>
              </a:solidFill>
              <a:latin typeface="Poppins"/>
              <a:ea typeface="Poppins"/>
              <a:cs typeface="Poppins"/>
              <a:sym typeface="Poppins"/>
            </a:endParaRPr>
          </a:p>
        </p:txBody>
      </p:sp>
      <p:sp>
        <p:nvSpPr>
          <p:cNvPr id="885" name="Google Shape;885;p69"/>
          <p:cNvSpPr txBox="1"/>
          <p:nvPr>
            <p:ph type="title"/>
          </p:nvPr>
        </p:nvSpPr>
        <p:spPr>
          <a:xfrm>
            <a:off x="204913" y="78525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 ‘Fare’</a:t>
            </a:r>
            <a:endParaRPr b="1" sz="2400">
              <a:solidFill>
                <a:srgbClr val="04445A"/>
              </a:solidFill>
              <a:latin typeface="Poppins"/>
              <a:ea typeface="Poppins"/>
              <a:cs typeface="Poppins"/>
              <a:sym typeface="Poppins"/>
            </a:endParaRPr>
          </a:p>
        </p:txBody>
      </p:sp>
      <p:sp>
        <p:nvSpPr>
          <p:cNvPr id="886" name="Google Shape;886;p69"/>
          <p:cNvSpPr txBox="1"/>
          <p:nvPr>
            <p:ph type="title"/>
          </p:nvPr>
        </p:nvSpPr>
        <p:spPr>
          <a:xfrm>
            <a:off x="4674875" y="78525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Without ‘Fare’</a:t>
            </a:r>
            <a:endParaRPr b="1" sz="2400">
              <a:solidFill>
                <a:srgbClr val="04445A"/>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0"/>
          <p:cNvSpPr txBox="1"/>
          <p:nvPr>
            <p:ph idx="1" type="body"/>
          </p:nvPr>
        </p:nvSpPr>
        <p:spPr>
          <a:xfrm>
            <a:off x="284775" y="1806500"/>
            <a:ext cx="4093500" cy="25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Precision Score:  </a:t>
            </a:r>
            <a:r>
              <a:rPr b="1" lang="en" sz="3400">
                <a:solidFill>
                  <a:srgbClr val="0000FF"/>
                </a:solidFill>
              </a:rPr>
              <a:t>0.81</a:t>
            </a:r>
            <a:endParaRPr b="1" sz="3400">
              <a:solidFill>
                <a:srgbClr val="0000FF"/>
              </a:solidFill>
            </a:endParaRPr>
          </a:p>
          <a:p>
            <a:pPr indent="0" lvl="0" marL="0" rtl="0" algn="l">
              <a:spcBef>
                <a:spcPts val="1200"/>
              </a:spcBef>
              <a:spcAft>
                <a:spcPts val="0"/>
              </a:spcAft>
              <a:buNone/>
            </a:pPr>
            <a:r>
              <a:rPr lang="en" sz="2600"/>
              <a:t>Recall Score: </a:t>
            </a:r>
            <a:r>
              <a:rPr b="1" lang="en" sz="3400">
                <a:solidFill>
                  <a:srgbClr val="0000FF"/>
                </a:solidFill>
              </a:rPr>
              <a:t>0.73</a:t>
            </a:r>
            <a:endParaRPr b="1" sz="3400">
              <a:solidFill>
                <a:srgbClr val="0000FF"/>
              </a:solidFill>
            </a:endParaRPr>
          </a:p>
          <a:p>
            <a:pPr indent="0" lvl="0" marL="0" rtl="0" algn="l">
              <a:spcBef>
                <a:spcPts val="1200"/>
              </a:spcBef>
              <a:spcAft>
                <a:spcPts val="1200"/>
              </a:spcAft>
              <a:buNone/>
            </a:pPr>
            <a:r>
              <a:rPr lang="en" sz="2600"/>
              <a:t>Accuracy Score: </a:t>
            </a:r>
            <a:r>
              <a:rPr b="1" lang="en" sz="3400">
                <a:solidFill>
                  <a:srgbClr val="0000FF"/>
                </a:solidFill>
              </a:rPr>
              <a:t>0.82</a:t>
            </a:r>
            <a:endParaRPr b="1" sz="3400">
              <a:solidFill>
                <a:srgbClr val="0000FF"/>
              </a:solidFill>
            </a:endParaRPr>
          </a:p>
        </p:txBody>
      </p:sp>
      <p:sp>
        <p:nvSpPr>
          <p:cNvPr id="892" name="Google Shape;892;p70"/>
          <p:cNvSpPr txBox="1"/>
          <p:nvPr>
            <p:ph idx="1" type="body"/>
          </p:nvPr>
        </p:nvSpPr>
        <p:spPr>
          <a:xfrm>
            <a:off x="4754775" y="1806500"/>
            <a:ext cx="4093500" cy="25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Precision Score:  </a:t>
            </a:r>
            <a:r>
              <a:rPr b="1" lang="en" sz="3400">
                <a:solidFill>
                  <a:srgbClr val="0000FF"/>
                </a:solidFill>
              </a:rPr>
              <a:t>0.83</a:t>
            </a:r>
            <a:endParaRPr b="1" sz="3400">
              <a:solidFill>
                <a:srgbClr val="0000FF"/>
              </a:solidFill>
            </a:endParaRPr>
          </a:p>
          <a:p>
            <a:pPr indent="0" lvl="0" marL="0" rtl="0" algn="l">
              <a:spcBef>
                <a:spcPts val="1200"/>
              </a:spcBef>
              <a:spcAft>
                <a:spcPts val="0"/>
              </a:spcAft>
              <a:buNone/>
            </a:pPr>
            <a:r>
              <a:rPr lang="en" sz="2600"/>
              <a:t>Recall Score: </a:t>
            </a:r>
            <a:r>
              <a:rPr b="1" lang="en" sz="3400">
                <a:solidFill>
                  <a:srgbClr val="0000FF"/>
                </a:solidFill>
              </a:rPr>
              <a:t>0.75</a:t>
            </a:r>
            <a:endParaRPr b="1" sz="3400">
              <a:solidFill>
                <a:srgbClr val="0000FF"/>
              </a:solidFill>
            </a:endParaRPr>
          </a:p>
          <a:p>
            <a:pPr indent="0" lvl="0" marL="0" rtl="0" algn="l">
              <a:spcBef>
                <a:spcPts val="1200"/>
              </a:spcBef>
              <a:spcAft>
                <a:spcPts val="1200"/>
              </a:spcAft>
              <a:buNone/>
            </a:pPr>
            <a:r>
              <a:rPr lang="en" sz="2600"/>
              <a:t>Accuracy Score: </a:t>
            </a:r>
            <a:r>
              <a:rPr b="1" lang="en" sz="3400">
                <a:solidFill>
                  <a:srgbClr val="0000FF"/>
                </a:solidFill>
              </a:rPr>
              <a:t>0.83</a:t>
            </a:r>
            <a:endParaRPr b="1" sz="3400">
              <a:solidFill>
                <a:srgbClr val="0000FF"/>
              </a:solidFill>
            </a:endParaRPr>
          </a:p>
        </p:txBody>
      </p:sp>
      <p:sp>
        <p:nvSpPr>
          <p:cNvPr id="893" name="Google Shape;893;p70"/>
          <p:cNvSpPr txBox="1"/>
          <p:nvPr>
            <p:ph type="title"/>
          </p:nvPr>
        </p:nvSpPr>
        <p:spPr>
          <a:xfrm>
            <a:off x="0" y="50575"/>
            <a:ext cx="9144000" cy="9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solidFill>
                  <a:srgbClr val="04445A"/>
                </a:solidFill>
                <a:latin typeface="Poppins"/>
                <a:ea typeface="Poppins"/>
                <a:cs typeface="Poppins"/>
                <a:sym typeface="Poppins"/>
              </a:rPr>
              <a:t>What if we remove ‘Fare’ from the model features?</a:t>
            </a:r>
            <a:endParaRPr b="1" sz="2500">
              <a:solidFill>
                <a:srgbClr val="04445A"/>
              </a:solidFill>
              <a:latin typeface="Poppins"/>
              <a:ea typeface="Poppins"/>
              <a:cs typeface="Poppins"/>
              <a:sym typeface="Poppins"/>
            </a:endParaRPr>
          </a:p>
        </p:txBody>
      </p:sp>
      <p:sp>
        <p:nvSpPr>
          <p:cNvPr id="894" name="Google Shape;894;p70"/>
          <p:cNvSpPr txBox="1"/>
          <p:nvPr>
            <p:ph type="title"/>
          </p:nvPr>
        </p:nvSpPr>
        <p:spPr>
          <a:xfrm>
            <a:off x="199400" y="110460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 ‘Fare’</a:t>
            </a:r>
            <a:endParaRPr b="1" sz="2400">
              <a:solidFill>
                <a:srgbClr val="04445A"/>
              </a:solidFill>
              <a:latin typeface="Poppins"/>
              <a:ea typeface="Poppins"/>
              <a:cs typeface="Poppins"/>
              <a:sym typeface="Poppins"/>
            </a:endParaRPr>
          </a:p>
        </p:txBody>
      </p:sp>
      <p:sp>
        <p:nvSpPr>
          <p:cNvPr id="895" name="Google Shape;895;p70"/>
          <p:cNvSpPr txBox="1"/>
          <p:nvPr>
            <p:ph type="title"/>
          </p:nvPr>
        </p:nvSpPr>
        <p:spPr>
          <a:xfrm>
            <a:off x="4669400" y="110460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Without ‘Fare’</a:t>
            </a:r>
            <a:endParaRPr b="1" sz="2400">
              <a:solidFill>
                <a:srgbClr val="04445A"/>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1"/>
          <p:cNvSpPr txBox="1"/>
          <p:nvPr>
            <p:ph type="title"/>
          </p:nvPr>
        </p:nvSpPr>
        <p:spPr>
          <a:xfrm>
            <a:off x="-100" y="0"/>
            <a:ext cx="9144000" cy="9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solidFill>
                  <a:srgbClr val="04445A"/>
                </a:solidFill>
                <a:latin typeface="Poppins"/>
                <a:ea typeface="Poppins"/>
                <a:cs typeface="Poppins"/>
                <a:sym typeface="Poppins"/>
              </a:rPr>
              <a:t>What if we remove ‘Fare’ from the model features?</a:t>
            </a:r>
            <a:endParaRPr b="1" sz="2500">
              <a:solidFill>
                <a:srgbClr val="04445A"/>
              </a:solidFill>
              <a:latin typeface="Poppins"/>
              <a:ea typeface="Poppins"/>
              <a:cs typeface="Poppins"/>
              <a:sym typeface="Poppins"/>
            </a:endParaRPr>
          </a:p>
        </p:txBody>
      </p:sp>
      <p:sp>
        <p:nvSpPr>
          <p:cNvPr id="901" name="Google Shape;901;p71"/>
          <p:cNvSpPr txBox="1"/>
          <p:nvPr>
            <p:ph type="title"/>
          </p:nvPr>
        </p:nvSpPr>
        <p:spPr>
          <a:xfrm>
            <a:off x="204875" y="78525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 ‘Fare’</a:t>
            </a:r>
            <a:endParaRPr b="1" sz="2400">
              <a:solidFill>
                <a:srgbClr val="04445A"/>
              </a:solidFill>
              <a:latin typeface="Poppins"/>
              <a:ea typeface="Poppins"/>
              <a:cs typeface="Poppins"/>
              <a:sym typeface="Poppins"/>
            </a:endParaRPr>
          </a:p>
        </p:txBody>
      </p:sp>
      <p:sp>
        <p:nvSpPr>
          <p:cNvPr id="902" name="Google Shape;902;p71"/>
          <p:cNvSpPr txBox="1"/>
          <p:nvPr>
            <p:ph type="title"/>
          </p:nvPr>
        </p:nvSpPr>
        <p:spPr>
          <a:xfrm>
            <a:off x="4674875" y="785250"/>
            <a:ext cx="42750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Without ‘Fare’</a:t>
            </a:r>
            <a:endParaRPr b="1" sz="2400">
              <a:solidFill>
                <a:srgbClr val="04445A"/>
              </a:solidFill>
              <a:latin typeface="Poppins"/>
              <a:ea typeface="Poppins"/>
              <a:cs typeface="Poppins"/>
              <a:sym typeface="Poppins"/>
            </a:endParaRPr>
          </a:p>
        </p:txBody>
      </p:sp>
      <p:graphicFrame>
        <p:nvGraphicFramePr>
          <p:cNvPr id="903" name="Google Shape;903;p71"/>
          <p:cNvGraphicFramePr/>
          <p:nvPr/>
        </p:nvGraphicFramePr>
        <p:xfrm>
          <a:off x="577350" y="1267650"/>
          <a:ext cx="3000000" cy="3000000"/>
        </p:xfrm>
        <a:graphic>
          <a:graphicData uri="http://schemas.openxmlformats.org/drawingml/2006/table">
            <a:tbl>
              <a:tblPr>
                <a:noFill/>
                <a:tableStyleId>{C8ECFF8E-F731-42C5-BC42-84C3B7DF1B15}</a:tableStyleId>
              </a:tblPr>
              <a:tblGrid>
                <a:gridCol w="1767700"/>
                <a:gridCol w="1762325"/>
              </a:tblGrid>
              <a:tr h="342500">
                <a:tc>
                  <a:txBody>
                    <a:bodyPr/>
                    <a:lstStyle/>
                    <a:p>
                      <a:pPr indent="0" lvl="0" marL="0" rtl="0" algn="ctr">
                        <a:spcBef>
                          <a:spcPts val="0"/>
                        </a:spcBef>
                        <a:spcAft>
                          <a:spcPts val="0"/>
                        </a:spcAft>
                        <a:buNone/>
                      </a:pPr>
                      <a:r>
                        <a:rPr b="1" lang="en" sz="1300">
                          <a:latin typeface="Poppins"/>
                          <a:ea typeface="Poppins"/>
                          <a:cs typeface="Poppins"/>
                          <a:sym typeface="Poppins"/>
                        </a:rPr>
                        <a:t>Feature</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oppins"/>
                          <a:ea typeface="Poppins"/>
                          <a:cs typeface="Poppins"/>
                          <a:sym typeface="Poppins"/>
                        </a:rPr>
                        <a:t>Coefficient</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Sex</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+2.46</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Pclass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-0.71</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Wcabin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+0.59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Embarked_</a:t>
                      </a:r>
                      <a:r>
                        <a:rPr lang="en" sz="1300">
                          <a:latin typeface="Poppins"/>
                          <a:ea typeface="Poppins"/>
                          <a:cs typeface="Poppins"/>
                          <a:sym typeface="Poppins"/>
                        </a:rPr>
                        <a:t>C</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+0.33</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-0.29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Wcompanion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-0.20</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Q</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-0.034</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Age</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-0.031</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Fare</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+0.0023</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graphicFrame>
        <p:nvGraphicFramePr>
          <p:cNvPr id="904" name="Google Shape;904;p71"/>
          <p:cNvGraphicFramePr/>
          <p:nvPr/>
        </p:nvGraphicFramePr>
        <p:xfrm>
          <a:off x="5047363" y="1267650"/>
          <a:ext cx="3000000" cy="3000000"/>
        </p:xfrm>
        <a:graphic>
          <a:graphicData uri="http://schemas.openxmlformats.org/drawingml/2006/table">
            <a:tbl>
              <a:tblPr>
                <a:noFill/>
                <a:tableStyleId>{C8ECFF8E-F731-42C5-BC42-84C3B7DF1B15}</a:tableStyleId>
              </a:tblPr>
              <a:tblGrid>
                <a:gridCol w="1767700"/>
                <a:gridCol w="1762325"/>
              </a:tblGrid>
              <a:tr h="342500">
                <a:tc>
                  <a:txBody>
                    <a:bodyPr/>
                    <a:lstStyle/>
                    <a:p>
                      <a:pPr indent="0" lvl="0" marL="0" rtl="0" algn="ctr">
                        <a:spcBef>
                          <a:spcPts val="0"/>
                        </a:spcBef>
                        <a:spcAft>
                          <a:spcPts val="0"/>
                        </a:spcAft>
                        <a:buNone/>
                      </a:pPr>
                      <a:r>
                        <a:rPr b="1" lang="en" sz="1300">
                          <a:latin typeface="Poppins"/>
                          <a:ea typeface="Poppins"/>
                          <a:cs typeface="Poppins"/>
                          <a:sym typeface="Poppins"/>
                        </a:rPr>
                        <a:t>Feature</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oppins"/>
                          <a:ea typeface="Poppins"/>
                          <a:cs typeface="Poppins"/>
                          <a:sym typeface="Poppins"/>
                        </a:rPr>
                        <a:t>Coefficient</a:t>
                      </a:r>
                      <a:endParaRPr b="1"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Sex</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+2.46</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Pclass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-0.76</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Wcabin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+0.62</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C</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+0.36</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S</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-0.32</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Wcompanion</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-0.19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Embarked_</a:t>
                      </a:r>
                      <a:r>
                        <a:rPr lang="en" sz="1300">
                          <a:latin typeface="Poppins"/>
                          <a:ea typeface="Poppins"/>
                          <a:cs typeface="Poppins"/>
                          <a:sym typeface="Poppins"/>
                        </a:rPr>
                        <a:t>Q</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-0.039</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42500">
                <a:tc>
                  <a:txBody>
                    <a:bodyPr/>
                    <a:lstStyle/>
                    <a:p>
                      <a:pPr indent="0" lvl="0" marL="0" rtl="0" algn="l">
                        <a:spcBef>
                          <a:spcPts val="0"/>
                        </a:spcBef>
                        <a:spcAft>
                          <a:spcPts val="0"/>
                        </a:spcAft>
                        <a:buNone/>
                      </a:pPr>
                      <a:r>
                        <a:rPr lang="en" sz="1300">
                          <a:latin typeface="Poppins"/>
                          <a:ea typeface="Poppins"/>
                          <a:cs typeface="Poppins"/>
                          <a:sym typeface="Poppins"/>
                        </a:rPr>
                        <a:t>Age</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r">
                        <a:spcBef>
                          <a:spcPts val="0"/>
                        </a:spcBef>
                        <a:spcAft>
                          <a:spcPts val="0"/>
                        </a:spcAft>
                        <a:buNone/>
                      </a:pPr>
                      <a:r>
                        <a:rPr lang="en" sz="1300">
                          <a:latin typeface="Poppins"/>
                          <a:ea typeface="Poppins"/>
                          <a:cs typeface="Poppins"/>
                          <a:sym typeface="Poppins"/>
                        </a:rPr>
                        <a:t>-0.031</a:t>
                      </a:r>
                      <a:endParaRPr sz="1300">
                        <a:latin typeface="Poppins"/>
                        <a:ea typeface="Poppins"/>
                        <a:cs typeface="Poppins"/>
                        <a:sym typeface="Poppins"/>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2"/>
          <p:cNvSpPr txBox="1"/>
          <p:nvPr>
            <p:ph type="title"/>
          </p:nvPr>
        </p:nvSpPr>
        <p:spPr>
          <a:xfrm>
            <a:off x="713225" y="408700"/>
            <a:ext cx="70329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Questions</a:t>
            </a:r>
            <a:r>
              <a:rPr b="1" lang="en">
                <a:solidFill>
                  <a:schemeClr val="dk1"/>
                </a:solidFill>
                <a:latin typeface="Poppins"/>
                <a:ea typeface="Poppins"/>
                <a:cs typeface="Poppins"/>
                <a:sym typeface="Poppins"/>
              </a:rPr>
              <a:t> for Domain Expert:</a:t>
            </a:r>
            <a:endParaRPr b="1">
              <a:solidFill>
                <a:schemeClr val="dk1"/>
              </a:solidFill>
              <a:latin typeface="Poppins"/>
              <a:ea typeface="Poppins"/>
              <a:cs typeface="Poppins"/>
              <a:sym typeface="Poppins"/>
            </a:endParaRPr>
          </a:p>
        </p:txBody>
      </p:sp>
      <p:sp>
        <p:nvSpPr>
          <p:cNvPr id="910" name="Google Shape;910;p72"/>
          <p:cNvSpPr txBox="1"/>
          <p:nvPr>
            <p:ph idx="1" type="body"/>
          </p:nvPr>
        </p:nvSpPr>
        <p:spPr>
          <a:xfrm>
            <a:off x="713225" y="1168075"/>
            <a:ext cx="8116800" cy="3435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n" sz="2300"/>
              <a:t>Why are there null values in age, cabin, and embarked columns?</a:t>
            </a:r>
            <a:endParaRPr sz="2300"/>
          </a:p>
          <a:p>
            <a:pPr indent="-374650" lvl="0" marL="457200" rtl="0" algn="l">
              <a:spcBef>
                <a:spcPts val="0"/>
              </a:spcBef>
              <a:spcAft>
                <a:spcPts val="0"/>
              </a:spcAft>
              <a:buSzPts val="2300"/>
              <a:buAutoNum type="arabicPeriod"/>
            </a:pPr>
            <a:r>
              <a:rPr lang="en" sz="2300"/>
              <a:t>Do the numbers in “Parch” and “SibSp” all included in the passenger list?</a:t>
            </a:r>
            <a:endParaRPr sz="2300"/>
          </a:p>
          <a:p>
            <a:pPr indent="-374650" lvl="0" marL="457200" rtl="0" algn="l">
              <a:spcBef>
                <a:spcPts val="0"/>
              </a:spcBef>
              <a:spcAft>
                <a:spcPts val="0"/>
              </a:spcAft>
              <a:buSzPts val="2300"/>
              <a:buAutoNum type="arabicPeriod"/>
            </a:pPr>
            <a:r>
              <a:rPr lang="en" sz="2300"/>
              <a:t>Why do 1st and 2nd class passengers have fares with the same amount to those in the 3rd class?</a:t>
            </a:r>
            <a:endParaRPr sz="2300"/>
          </a:p>
          <a:p>
            <a:pPr indent="-374650" lvl="0" marL="457200" rtl="0" algn="l">
              <a:spcBef>
                <a:spcPts val="0"/>
              </a:spcBef>
              <a:spcAft>
                <a:spcPts val="0"/>
              </a:spcAft>
              <a:buSzPts val="2300"/>
              <a:buAutoNum type="arabicPeriod"/>
            </a:pPr>
            <a:r>
              <a:rPr lang="en" sz="2300"/>
              <a:t>Which of the passengers are paying passengers and which are crew members?</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2"/>
          <p:cNvSpPr txBox="1"/>
          <p:nvPr>
            <p:ph type="title"/>
          </p:nvPr>
        </p:nvSpPr>
        <p:spPr>
          <a:xfrm>
            <a:off x="2039400" y="767575"/>
            <a:ext cx="5065200" cy="22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200">
                <a:solidFill>
                  <a:srgbClr val="04445A"/>
                </a:solidFill>
                <a:latin typeface="Poppins ExtraBold"/>
                <a:ea typeface="Poppins ExtraBold"/>
                <a:cs typeface="Poppins ExtraBold"/>
                <a:sym typeface="Poppins ExtraBold"/>
              </a:rPr>
              <a:t>DATA</a:t>
            </a:r>
            <a:endParaRPr sz="7200">
              <a:solidFill>
                <a:srgbClr val="04445A"/>
              </a:solidFill>
              <a:latin typeface="Poppins ExtraBold"/>
              <a:ea typeface="Poppins ExtraBold"/>
              <a:cs typeface="Poppins ExtraBold"/>
              <a:sym typeface="Poppins ExtraBold"/>
            </a:endParaRPr>
          </a:p>
          <a:p>
            <a:pPr indent="0" lvl="0" marL="0" rtl="0" algn="ctr">
              <a:spcBef>
                <a:spcPts val="0"/>
              </a:spcBef>
              <a:spcAft>
                <a:spcPts val="0"/>
              </a:spcAft>
              <a:buSzPts val="990"/>
              <a:buNone/>
            </a:pPr>
            <a:r>
              <a:rPr lang="en" sz="7200">
                <a:solidFill>
                  <a:srgbClr val="04445A"/>
                </a:solidFill>
                <a:latin typeface="Poppins ExtraBold"/>
                <a:ea typeface="Poppins ExtraBold"/>
                <a:cs typeface="Poppins ExtraBold"/>
                <a:sym typeface="Poppins ExtraBold"/>
              </a:rPr>
              <a:t>CLEANING </a:t>
            </a:r>
            <a:endParaRPr sz="7200">
              <a:solidFill>
                <a:srgbClr val="04445A"/>
              </a:solidFill>
              <a:latin typeface="Poppins ExtraBold"/>
              <a:ea typeface="Poppins ExtraBold"/>
              <a:cs typeface="Poppins ExtraBold"/>
              <a:sym typeface="Poppi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3"/>
          <p:cNvSpPr txBox="1"/>
          <p:nvPr>
            <p:ph type="title"/>
          </p:nvPr>
        </p:nvSpPr>
        <p:spPr>
          <a:xfrm>
            <a:off x="123875" y="1315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04445A"/>
                </a:solidFill>
                <a:latin typeface="Poppins"/>
                <a:ea typeface="Poppins"/>
                <a:cs typeface="Poppins"/>
                <a:sym typeface="Poppins"/>
              </a:rPr>
              <a:t>How we cleaned the data:</a:t>
            </a:r>
            <a:endParaRPr b="1" sz="3000">
              <a:solidFill>
                <a:srgbClr val="04445A"/>
              </a:solidFill>
              <a:latin typeface="Poppins"/>
              <a:ea typeface="Poppins"/>
              <a:cs typeface="Poppins"/>
              <a:sym typeface="Poppins"/>
            </a:endParaRPr>
          </a:p>
        </p:txBody>
      </p:sp>
      <p:pic>
        <p:nvPicPr>
          <p:cNvPr id="684" name="Google Shape;684;p43"/>
          <p:cNvPicPr preferRelativeResize="0"/>
          <p:nvPr/>
        </p:nvPicPr>
        <p:blipFill>
          <a:blip r:embed="rId3">
            <a:alphaModFix/>
          </a:blip>
          <a:stretch>
            <a:fillRect/>
          </a:stretch>
        </p:blipFill>
        <p:spPr>
          <a:xfrm>
            <a:off x="341338" y="1346250"/>
            <a:ext cx="3918475" cy="3611274"/>
          </a:xfrm>
          <a:prstGeom prst="rect">
            <a:avLst/>
          </a:prstGeom>
          <a:noFill/>
          <a:ln>
            <a:noFill/>
          </a:ln>
        </p:spPr>
      </p:pic>
      <p:sp>
        <p:nvSpPr>
          <p:cNvPr id="685" name="Google Shape;685;p43"/>
          <p:cNvSpPr txBox="1"/>
          <p:nvPr>
            <p:ph type="title"/>
          </p:nvPr>
        </p:nvSpPr>
        <p:spPr>
          <a:xfrm>
            <a:off x="472025" y="784025"/>
            <a:ext cx="38739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Before</a:t>
            </a:r>
            <a:endParaRPr b="1" sz="2400">
              <a:solidFill>
                <a:srgbClr val="04445A"/>
              </a:solidFill>
              <a:latin typeface="Poppins"/>
              <a:ea typeface="Poppins"/>
              <a:cs typeface="Poppins"/>
              <a:sym typeface="Poppins"/>
            </a:endParaRPr>
          </a:p>
        </p:txBody>
      </p:sp>
      <p:sp>
        <p:nvSpPr>
          <p:cNvPr id="686" name="Google Shape;686;p43"/>
          <p:cNvSpPr txBox="1"/>
          <p:nvPr>
            <p:ph type="title"/>
          </p:nvPr>
        </p:nvSpPr>
        <p:spPr>
          <a:xfrm>
            <a:off x="4574575" y="784025"/>
            <a:ext cx="40974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400">
                <a:solidFill>
                  <a:srgbClr val="04445A"/>
                </a:solidFill>
                <a:latin typeface="Poppins"/>
                <a:ea typeface="Poppins"/>
                <a:cs typeface="Poppins"/>
                <a:sym typeface="Poppins"/>
              </a:rPr>
              <a:t>After</a:t>
            </a:r>
            <a:endParaRPr b="1" sz="2400">
              <a:solidFill>
                <a:srgbClr val="04445A"/>
              </a:solidFill>
              <a:latin typeface="Poppins"/>
              <a:ea typeface="Poppins"/>
              <a:cs typeface="Poppins"/>
              <a:sym typeface="Poppins"/>
            </a:endParaRPr>
          </a:p>
        </p:txBody>
      </p:sp>
      <p:pic>
        <p:nvPicPr>
          <p:cNvPr id="687" name="Google Shape;687;p43"/>
          <p:cNvPicPr preferRelativeResize="0"/>
          <p:nvPr/>
        </p:nvPicPr>
        <p:blipFill>
          <a:blip r:embed="rId4">
            <a:alphaModFix/>
          </a:blip>
          <a:stretch>
            <a:fillRect/>
          </a:stretch>
        </p:blipFill>
        <p:spPr>
          <a:xfrm>
            <a:off x="4574575" y="1346250"/>
            <a:ext cx="4323401" cy="3611275"/>
          </a:xfrm>
          <a:prstGeom prst="rect">
            <a:avLst/>
          </a:prstGeom>
          <a:noFill/>
          <a:ln>
            <a:noFill/>
          </a:ln>
        </p:spPr>
      </p:pic>
      <p:sp>
        <p:nvSpPr>
          <p:cNvPr id="688" name="Google Shape;688;p43"/>
          <p:cNvSpPr/>
          <p:nvPr/>
        </p:nvSpPr>
        <p:spPr>
          <a:xfrm>
            <a:off x="4927175" y="3615150"/>
            <a:ext cx="706200" cy="93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9" name="Google Shape;689;p43"/>
          <p:cNvSpPr/>
          <p:nvPr/>
        </p:nvSpPr>
        <p:spPr>
          <a:xfrm>
            <a:off x="2218050" y="3425025"/>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0" name="Google Shape;690;p43"/>
          <p:cNvSpPr/>
          <p:nvPr/>
        </p:nvSpPr>
        <p:spPr>
          <a:xfrm>
            <a:off x="2218050" y="4247525"/>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1" name="Google Shape;691;p43"/>
          <p:cNvSpPr/>
          <p:nvPr/>
        </p:nvSpPr>
        <p:spPr>
          <a:xfrm>
            <a:off x="2218050" y="4401425"/>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2" name="Google Shape;692;p43"/>
          <p:cNvSpPr/>
          <p:nvPr/>
        </p:nvSpPr>
        <p:spPr>
          <a:xfrm>
            <a:off x="5711925" y="3151825"/>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3" name="Google Shape;693;p43"/>
          <p:cNvSpPr/>
          <p:nvPr/>
        </p:nvSpPr>
        <p:spPr>
          <a:xfrm>
            <a:off x="5711925" y="3461200"/>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4" name="Google Shape;694;p43"/>
          <p:cNvSpPr/>
          <p:nvPr/>
        </p:nvSpPr>
        <p:spPr>
          <a:xfrm>
            <a:off x="3464625" y="3387225"/>
            <a:ext cx="629400" cy="19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95" name="Google Shape;695;p43"/>
          <p:cNvSpPr/>
          <p:nvPr/>
        </p:nvSpPr>
        <p:spPr>
          <a:xfrm>
            <a:off x="6716425" y="3114025"/>
            <a:ext cx="420300" cy="19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696" name="Google Shape;696;p43"/>
          <p:cNvCxnSpPr/>
          <p:nvPr/>
        </p:nvCxnSpPr>
        <p:spPr>
          <a:xfrm>
            <a:off x="1156350" y="3171425"/>
            <a:ext cx="420300" cy="0"/>
          </a:xfrm>
          <a:prstGeom prst="straightConnector1">
            <a:avLst/>
          </a:prstGeom>
          <a:noFill/>
          <a:ln cap="flat" cmpd="sng" w="19050">
            <a:solidFill>
              <a:srgbClr val="FF0000"/>
            </a:solidFill>
            <a:prstDash val="solid"/>
            <a:round/>
            <a:headEnd len="med" w="med" type="none"/>
            <a:tailEnd len="med" w="med" type="none"/>
          </a:ln>
        </p:spPr>
      </p:cxnSp>
      <p:cxnSp>
        <p:nvCxnSpPr>
          <p:cNvPr id="697" name="Google Shape;697;p43"/>
          <p:cNvCxnSpPr/>
          <p:nvPr/>
        </p:nvCxnSpPr>
        <p:spPr>
          <a:xfrm flipH="1" rot="10800000">
            <a:off x="1151050" y="3651375"/>
            <a:ext cx="543300" cy="7500"/>
          </a:xfrm>
          <a:prstGeom prst="straightConnector1">
            <a:avLst/>
          </a:prstGeom>
          <a:noFill/>
          <a:ln cap="flat" cmpd="sng" w="19050">
            <a:solidFill>
              <a:srgbClr val="FF0000"/>
            </a:solidFill>
            <a:prstDash val="solid"/>
            <a:round/>
            <a:headEnd len="med" w="med" type="none"/>
            <a:tailEnd len="med" w="med" type="none"/>
          </a:ln>
        </p:spPr>
      </p:cxnSp>
      <p:cxnSp>
        <p:nvCxnSpPr>
          <p:cNvPr id="698" name="Google Shape;698;p43"/>
          <p:cNvCxnSpPr/>
          <p:nvPr/>
        </p:nvCxnSpPr>
        <p:spPr>
          <a:xfrm flipH="1" rot="10800000">
            <a:off x="1151050" y="3830950"/>
            <a:ext cx="543300" cy="7500"/>
          </a:xfrm>
          <a:prstGeom prst="straightConnector1">
            <a:avLst/>
          </a:prstGeom>
          <a:noFill/>
          <a:ln cap="flat" cmpd="sng" w="19050">
            <a:solidFill>
              <a:srgbClr val="FF0000"/>
            </a:solidFill>
            <a:prstDash val="solid"/>
            <a:round/>
            <a:headEnd len="med" w="med" type="none"/>
            <a:tailEnd len="med" w="med" type="none"/>
          </a:ln>
        </p:spPr>
      </p:cxnSp>
      <p:cxnSp>
        <p:nvCxnSpPr>
          <p:cNvPr id="699" name="Google Shape;699;p43"/>
          <p:cNvCxnSpPr/>
          <p:nvPr/>
        </p:nvCxnSpPr>
        <p:spPr>
          <a:xfrm flipH="1" rot="10800000">
            <a:off x="1151050" y="3974300"/>
            <a:ext cx="543300" cy="7500"/>
          </a:xfrm>
          <a:prstGeom prst="straightConnector1">
            <a:avLst/>
          </a:prstGeom>
          <a:noFill/>
          <a:ln cap="flat" cmpd="sng" w="19050">
            <a:solidFill>
              <a:srgbClr val="FF0000"/>
            </a:solidFill>
            <a:prstDash val="solid"/>
            <a:round/>
            <a:headEnd len="med" w="med" type="none"/>
            <a:tailEnd len="med" w="med" type="none"/>
          </a:ln>
        </p:spPr>
      </p:cxnSp>
      <p:cxnSp>
        <p:nvCxnSpPr>
          <p:cNvPr id="700" name="Google Shape;700;p43"/>
          <p:cNvCxnSpPr/>
          <p:nvPr/>
        </p:nvCxnSpPr>
        <p:spPr>
          <a:xfrm flipH="1" rot="10800000">
            <a:off x="1151050" y="4297225"/>
            <a:ext cx="543300" cy="7500"/>
          </a:xfrm>
          <a:prstGeom prst="straightConnector1">
            <a:avLst/>
          </a:prstGeom>
          <a:noFill/>
          <a:ln cap="flat" cmpd="sng" w="19050">
            <a:solidFill>
              <a:srgbClr val="FF0000"/>
            </a:solidFill>
            <a:prstDash val="solid"/>
            <a:round/>
            <a:headEnd len="med" w="med" type="none"/>
            <a:tailEnd len="med" w="med" type="none"/>
          </a:ln>
        </p:spPr>
      </p:cxnSp>
      <p:sp>
        <p:nvSpPr>
          <p:cNvPr id="701" name="Google Shape;701;p43"/>
          <p:cNvSpPr/>
          <p:nvPr/>
        </p:nvSpPr>
        <p:spPr>
          <a:xfrm>
            <a:off x="5711925" y="3615150"/>
            <a:ext cx="264000" cy="15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4"/>
          <p:cNvSpPr txBox="1"/>
          <p:nvPr>
            <p:ph idx="4294967295" type="body"/>
          </p:nvPr>
        </p:nvSpPr>
        <p:spPr>
          <a:xfrm>
            <a:off x="176800" y="166500"/>
            <a:ext cx="8917200" cy="48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1</a:t>
            </a:r>
            <a:r>
              <a:rPr lang="en">
                <a:solidFill>
                  <a:schemeClr val="dk1"/>
                </a:solidFill>
                <a:latin typeface="Poppins Medium"/>
                <a:ea typeface="Poppins Medium"/>
                <a:cs typeface="Poppins Medium"/>
                <a:sym typeface="Poppins Medium"/>
              </a:rPr>
              <a:t>.</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Data Setup:</a:t>
            </a:r>
            <a:r>
              <a:rPr lang="en">
                <a:solidFill>
                  <a:schemeClr val="dk1"/>
                </a:solidFill>
              </a:rPr>
              <a:t>	</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Imported necessary libraries.</a:t>
            </a:r>
            <a:endParaRPr>
              <a:solidFill>
                <a:schemeClr val="dk1"/>
              </a:solidFill>
            </a:endParaRPr>
          </a:p>
          <a:p>
            <a:pPr indent="0" lvl="0" marL="0" rtl="0" algn="l">
              <a:spcBef>
                <a:spcPts val="1200"/>
              </a:spcBef>
              <a:spcAft>
                <a:spcPts val="0"/>
              </a:spcAft>
              <a:buNone/>
            </a:pPr>
            <a:r>
              <a:rPr lang="en">
                <a:solidFill>
                  <a:schemeClr val="dk1"/>
                </a:solidFill>
                <a:latin typeface="Poppins Medium"/>
                <a:ea typeface="Poppins Medium"/>
                <a:cs typeface="Poppins Medium"/>
                <a:sym typeface="Poppins Medium"/>
              </a:rPr>
              <a:t>2</a:t>
            </a:r>
            <a:r>
              <a:rPr lang="en">
                <a:solidFill>
                  <a:schemeClr val="dk1"/>
                </a:solidFill>
                <a:latin typeface="Poppins Medium"/>
                <a:ea typeface="Poppins Medium"/>
                <a:cs typeface="Poppins Medium"/>
                <a:sym typeface="Poppins Medium"/>
              </a:rPr>
              <a:t>.</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Data Inspection:</a:t>
            </a:r>
            <a:r>
              <a:rPr b="1" lang="en">
                <a:solidFill>
                  <a:schemeClr val="dk1"/>
                </a:solidFill>
                <a:latin typeface="Abel"/>
                <a:ea typeface="Abel"/>
                <a:cs typeface="Abel"/>
                <a:sym typeface="Abel"/>
              </a:rPr>
              <a:t> </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Checked columns, shape, info, duplicates, unique variables, and null values.</a:t>
            </a:r>
            <a:endParaRPr sz="1800">
              <a:solidFill>
                <a:schemeClr val="dk1"/>
              </a:solidFill>
            </a:endParaRPr>
          </a:p>
          <a:p>
            <a:pPr indent="0" lvl="0" marL="0" rtl="0" algn="l">
              <a:spcBef>
                <a:spcPts val="1200"/>
              </a:spcBef>
              <a:spcAft>
                <a:spcPts val="0"/>
              </a:spcAft>
              <a:buNone/>
            </a:pPr>
            <a:r>
              <a:rPr lang="en">
                <a:solidFill>
                  <a:schemeClr val="dk1"/>
                </a:solidFill>
                <a:latin typeface="Poppins Medium"/>
                <a:ea typeface="Poppins Medium"/>
                <a:cs typeface="Poppins Medium"/>
                <a:sym typeface="Poppins Medium"/>
              </a:rPr>
              <a:t>3</a:t>
            </a:r>
            <a:r>
              <a:rPr lang="en">
                <a:solidFill>
                  <a:schemeClr val="dk1"/>
                </a:solidFill>
                <a:latin typeface="Poppins Medium"/>
                <a:ea typeface="Poppins Medium"/>
                <a:cs typeface="Poppins Medium"/>
                <a:sym typeface="Poppins Medium"/>
              </a:rPr>
              <a:t>.</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Handling Missing "Cabin" Data:</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Created another column “</a:t>
            </a:r>
            <a:r>
              <a:rPr b="1" lang="en">
                <a:solidFill>
                  <a:schemeClr val="dk1"/>
                </a:solidFill>
              </a:rPr>
              <a:t>Wcabin</a:t>
            </a:r>
            <a:r>
              <a:rPr lang="en">
                <a:solidFill>
                  <a:schemeClr val="dk1"/>
                </a:solidFill>
              </a:rPr>
              <a:t>” that assigns </a:t>
            </a:r>
            <a:r>
              <a:rPr b="1" lang="en">
                <a:solidFill>
                  <a:schemeClr val="dk1"/>
                </a:solidFill>
              </a:rPr>
              <a:t>1</a:t>
            </a:r>
            <a:r>
              <a:rPr lang="en">
                <a:solidFill>
                  <a:schemeClr val="dk1"/>
                </a:solidFill>
              </a:rPr>
              <a:t> to those with cabin and </a:t>
            </a:r>
            <a:r>
              <a:rPr b="1" lang="en">
                <a:solidFill>
                  <a:schemeClr val="dk1"/>
                </a:solidFill>
              </a:rPr>
              <a:t>0</a:t>
            </a:r>
            <a:r>
              <a:rPr lang="en">
                <a:solidFill>
                  <a:schemeClr val="dk1"/>
                </a:solidFill>
              </a:rPr>
              <a:t> to those without cabin details.</a:t>
            </a:r>
            <a:endParaRPr>
              <a:solidFill>
                <a:schemeClr val="dk1"/>
              </a:solidFill>
            </a:endParaRPr>
          </a:p>
          <a:p>
            <a:pPr indent="0" lvl="0" marL="0" rtl="0" algn="l">
              <a:spcBef>
                <a:spcPts val="1200"/>
              </a:spcBef>
              <a:spcAft>
                <a:spcPts val="0"/>
              </a:spcAft>
              <a:buNone/>
            </a:pPr>
            <a:r>
              <a:rPr lang="en">
                <a:solidFill>
                  <a:schemeClr val="dk1"/>
                </a:solidFill>
              </a:rPr>
              <a:t>4.	</a:t>
            </a:r>
            <a:r>
              <a:rPr lang="en">
                <a:solidFill>
                  <a:schemeClr val="dk1"/>
                </a:solidFill>
                <a:latin typeface="Poppins SemiBold"/>
                <a:ea typeface="Poppins SemiBold"/>
                <a:cs typeface="Poppins SemiBold"/>
                <a:sym typeface="Poppins SemiBold"/>
              </a:rPr>
              <a:t>Handling "Embarked" Data: </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Missing values: Filled null values in the "Embarked" column with the most common value (</a:t>
            </a:r>
            <a:r>
              <a:rPr b="1" lang="en">
                <a:solidFill>
                  <a:schemeClr val="dk1"/>
                </a:solidFill>
              </a:rPr>
              <a:t>mode</a:t>
            </a:r>
            <a:r>
              <a:rPr lang="en">
                <a:solidFill>
                  <a:schemeClr val="dk1"/>
                </a:solidFill>
              </a:rPr>
              <a:t>).</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Values were separated into 3 individual columns of embarkation ports </a:t>
            </a:r>
            <a:r>
              <a:rPr b="1" lang="en">
                <a:solidFill>
                  <a:schemeClr val="dk1"/>
                </a:solidFill>
              </a:rPr>
              <a:t>(S, C and Q)</a:t>
            </a:r>
            <a:r>
              <a:rPr lang="en">
                <a:solidFill>
                  <a:schemeClr val="dk1"/>
                </a:solidFill>
              </a:rPr>
              <a:t> and converted into numerical format (</a:t>
            </a:r>
            <a:r>
              <a:rPr b="1" lang="en">
                <a:solidFill>
                  <a:schemeClr val="dk1"/>
                </a:solidFill>
              </a:rPr>
              <a:t>dummy</a:t>
            </a:r>
            <a:r>
              <a:rPr lang="en">
                <a:solidFill>
                  <a:schemeClr val="dk1"/>
                </a:solidFill>
              </a:rPr>
              <a:t>)</a:t>
            </a:r>
            <a:r>
              <a:rPr b="1" lang="en">
                <a:solidFill>
                  <a:schemeClr val="dk1"/>
                </a:solidFill>
              </a:rPr>
              <a:t>.</a:t>
            </a:r>
            <a:endParaRPr>
              <a:solidFill>
                <a:schemeClr val="dk1"/>
              </a:solidFill>
            </a:endParaRPr>
          </a:p>
          <a:p>
            <a:pPr indent="0" lvl="0" marL="0" rtl="0" algn="l">
              <a:spcBef>
                <a:spcPts val="1200"/>
              </a:spcBef>
              <a:spcAft>
                <a:spcPts val="1200"/>
              </a:spcAft>
              <a:buNone/>
            </a:pPr>
            <a:r>
              <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5"/>
          <p:cNvSpPr txBox="1"/>
          <p:nvPr>
            <p:ph idx="4294967295" type="body"/>
          </p:nvPr>
        </p:nvSpPr>
        <p:spPr>
          <a:xfrm>
            <a:off x="113400" y="66900"/>
            <a:ext cx="8917200" cy="43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5.</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Handling Missing "Age" Data:</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sz="1800">
                <a:solidFill>
                  <a:schemeClr val="dk1"/>
                </a:solidFill>
              </a:rPr>
              <a:t>Grouped null values in the "Age" column by passenger class (</a:t>
            </a:r>
            <a:r>
              <a:rPr lang="en">
                <a:solidFill>
                  <a:schemeClr val="dk1"/>
                </a:solidFill>
              </a:rPr>
              <a:t>P</a:t>
            </a:r>
            <a:r>
              <a:rPr lang="en" sz="1800">
                <a:solidFill>
                  <a:schemeClr val="dk1"/>
                </a:solidFill>
              </a:rPr>
              <a:t>class) and filled them with the </a:t>
            </a:r>
            <a:r>
              <a:rPr b="1" lang="en" sz="1800">
                <a:solidFill>
                  <a:schemeClr val="dk1"/>
                </a:solidFill>
              </a:rPr>
              <a:t>mean per class</a:t>
            </a:r>
            <a:r>
              <a:rPr lang="en" sz="1800">
                <a:solidFill>
                  <a:schemeClr val="dk1"/>
                </a:solidFill>
              </a:rPr>
              <a:t>.</a:t>
            </a:r>
            <a:endParaRPr>
              <a:solidFill>
                <a:schemeClr val="dk1"/>
              </a:solidFill>
            </a:endParaRPr>
          </a:p>
          <a:p>
            <a:pPr indent="-342900" lvl="0" marL="914400" rtl="0" algn="l">
              <a:spcBef>
                <a:spcPts val="0"/>
              </a:spcBef>
              <a:spcAft>
                <a:spcPts val="0"/>
              </a:spcAft>
              <a:buClr>
                <a:schemeClr val="dk1"/>
              </a:buClr>
              <a:buSzPts val="1800"/>
              <a:buChar char="●"/>
            </a:pPr>
            <a:r>
              <a:rPr lang="en" sz="1800">
                <a:solidFill>
                  <a:schemeClr val="dk1"/>
                </a:solidFill>
              </a:rPr>
              <a:t>Converted the d</a:t>
            </a:r>
            <a:r>
              <a:rPr lang="en">
                <a:solidFill>
                  <a:schemeClr val="dk1"/>
                </a:solidFill>
              </a:rPr>
              <a:t>ata type of </a:t>
            </a:r>
            <a:r>
              <a:rPr lang="en" sz="1800">
                <a:solidFill>
                  <a:schemeClr val="dk1"/>
                </a:solidFill>
              </a:rPr>
              <a:t>ages from float to integers.</a:t>
            </a:r>
            <a:endParaRPr sz="1800">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Performed </a:t>
            </a:r>
            <a:r>
              <a:rPr b="1" lang="en">
                <a:solidFill>
                  <a:schemeClr val="dk1"/>
                </a:solidFill>
              </a:rPr>
              <a:t>discretization </a:t>
            </a:r>
            <a:r>
              <a:rPr lang="en">
                <a:solidFill>
                  <a:schemeClr val="dk1"/>
                </a:solidFill>
              </a:rPr>
              <a:t>to create age groups. (</a:t>
            </a:r>
            <a:r>
              <a:rPr b="1" lang="en">
                <a:solidFill>
                  <a:schemeClr val="dk1"/>
                </a:solidFill>
              </a:rPr>
              <a:t>Minor</a:t>
            </a:r>
            <a:r>
              <a:rPr lang="en">
                <a:solidFill>
                  <a:schemeClr val="dk1"/>
                </a:solidFill>
              </a:rPr>
              <a:t>: 0-18,    </a:t>
            </a:r>
            <a:r>
              <a:rPr b="1" lang="en">
                <a:solidFill>
                  <a:schemeClr val="dk1"/>
                </a:solidFill>
              </a:rPr>
              <a:t>Young Adult</a:t>
            </a:r>
            <a:r>
              <a:rPr lang="en">
                <a:solidFill>
                  <a:schemeClr val="dk1"/>
                </a:solidFill>
              </a:rPr>
              <a:t>:</a:t>
            </a:r>
            <a:r>
              <a:rPr b="1" lang="en">
                <a:solidFill>
                  <a:schemeClr val="dk1"/>
                </a:solidFill>
              </a:rPr>
              <a:t> </a:t>
            </a:r>
            <a:r>
              <a:rPr lang="en">
                <a:solidFill>
                  <a:schemeClr val="dk1"/>
                </a:solidFill>
              </a:rPr>
              <a:t>19-35, </a:t>
            </a:r>
            <a:r>
              <a:rPr b="1" lang="en">
                <a:solidFill>
                  <a:schemeClr val="dk1"/>
                </a:solidFill>
              </a:rPr>
              <a:t>Adult</a:t>
            </a:r>
            <a:r>
              <a:rPr lang="en">
                <a:solidFill>
                  <a:schemeClr val="dk1"/>
                </a:solidFill>
              </a:rPr>
              <a:t>: 36-60, </a:t>
            </a:r>
            <a:r>
              <a:rPr b="1" lang="en">
                <a:solidFill>
                  <a:schemeClr val="dk1"/>
                </a:solidFill>
              </a:rPr>
              <a:t>Senior</a:t>
            </a:r>
            <a:r>
              <a:rPr lang="en">
                <a:solidFill>
                  <a:schemeClr val="dk1"/>
                </a:solidFill>
              </a:rPr>
              <a:t>: 61 or older)</a:t>
            </a:r>
            <a:endParaRPr>
              <a:solidFill>
                <a:schemeClr val="dk1"/>
              </a:solidFill>
            </a:endParaRPr>
          </a:p>
          <a:p>
            <a:pPr indent="0" lvl="0" marL="0" rtl="0" algn="l">
              <a:spcBef>
                <a:spcPts val="1200"/>
              </a:spcBef>
              <a:spcAft>
                <a:spcPts val="0"/>
              </a:spcAft>
              <a:buNone/>
            </a:pPr>
            <a:r>
              <a:rPr lang="en">
                <a:solidFill>
                  <a:schemeClr val="dk1"/>
                </a:solidFill>
                <a:latin typeface="Poppins Medium"/>
                <a:ea typeface="Poppins Medium"/>
                <a:cs typeface="Poppins Medium"/>
                <a:sym typeface="Poppins Medium"/>
              </a:rPr>
              <a:t>6.</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Handling "Sex" Data:</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sz="1800">
                <a:solidFill>
                  <a:schemeClr val="dk1"/>
                </a:solidFill>
              </a:rPr>
              <a:t>Changed "Sex" values to numerical format</a:t>
            </a:r>
            <a:r>
              <a:rPr lang="en">
                <a:solidFill>
                  <a:schemeClr val="dk1"/>
                </a:solidFill>
              </a:rPr>
              <a:t> (</a:t>
            </a:r>
            <a:r>
              <a:rPr b="1" lang="en" sz="1800">
                <a:solidFill>
                  <a:schemeClr val="dk1"/>
                </a:solidFill>
              </a:rPr>
              <a:t>0</a:t>
            </a:r>
            <a:r>
              <a:rPr lang="en">
                <a:solidFill>
                  <a:schemeClr val="dk1"/>
                </a:solidFill>
              </a:rPr>
              <a:t>: </a:t>
            </a:r>
            <a:r>
              <a:rPr lang="en" sz="1800">
                <a:solidFill>
                  <a:schemeClr val="dk1"/>
                </a:solidFill>
              </a:rPr>
              <a:t>male, </a:t>
            </a:r>
            <a:r>
              <a:rPr b="1" lang="en" sz="1800">
                <a:solidFill>
                  <a:schemeClr val="dk1"/>
                </a:solidFill>
              </a:rPr>
              <a:t>1</a:t>
            </a:r>
            <a:r>
              <a:rPr lang="en">
                <a:solidFill>
                  <a:schemeClr val="dk1"/>
                </a:solidFill>
              </a:rPr>
              <a:t>:</a:t>
            </a:r>
            <a:r>
              <a:rPr lang="en" sz="1800">
                <a:solidFill>
                  <a:schemeClr val="dk1"/>
                </a:solidFill>
              </a:rPr>
              <a:t> female).</a:t>
            </a:r>
            <a:endParaRPr sz="1800">
              <a:solidFill>
                <a:schemeClr val="dk1"/>
              </a:solidFill>
            </a:endParaRPr>
          </a:p>
          <a:p>
            <a:pPr indent="0" lvl="0" marL="0" rtl="0" algn="l">
              <a:spcBef>
                <a:spcPts val="1200"/>
              </a:spcBef>
              <a:spcAft>
                <a:spcPts val="0"/>
              </a:spcAft>
              <a:buNone/>
            </a:pPr>
            <a:r>
              <a:rPr lang="en">
                <a:solidFill>
                  <a:schemeClr val="dk1"/>
                </a:solidFill>
                <a:latin typeface="Poppins Medium"/>
                <a:ea typeface="Poppins Medium"/>
                <a:cs typeface="Poppins Medium"/>
                <a:sym typeface="Poppins Medium"/>
              </a:rPr>
              <a:t>7.</a:t>
            </a:r>
            <a:r>
              <a:rPr lang="en">
                <a:solidFill>
                  <a:schemeClr val="dk1"/>
                </a:solidFill>
                <a:latin typeface="Poppins SemiBold"/>
                <a:ea typeface="Poppins SemiBold"/>
                <a:cs typeface="Poppins SemiBold"/>
                <a:sym typeface="Poppins SemiBold"/>
              </a:rPr>
              <a:t>	</a:t>
            </a:r>
            <a:r>
              <a:rPr lang="en">
                <a:solidFill>
                  <a:schemeClr val="dk1"/>
                </a:solidFill>
                <a:latin typeface="Poppins SemiBold"/>
                <a:ea typeface="Poppins SemiBold"/>
                <a:cs typeface="Poppins SemiBold"/>
                <a:sym typeface="Poppins SemiBold"/>
              </a:rPr>
              <a:t>Handling "SibSp" and "Parch" Data:</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Total the values of </a:t>
            </a:r>
            <a:r>
              <a:rPr lang="en" sz="1800">
                <a:solidFill>
                  <a:schemeClr val="dk1"/>
                </a:solidFill>
              </a:rPr>
              <a:t>"SibSp" and "Parch" into a new column called "</a:t>
            </a:r>
            <a:r>
              <a:rPr b="1" lang="en" sz="1800">
                <a:solidFill>
                  <a:schemeClr val="dk1"/>
                </a:solidFill>
              </a:rPr>
              <a:t>Wcompanion</a:t>
            </a:r>
            <a:r>
              <a:rPr lang="en" sz="1800">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8.	</a:t>
            </a:r>
            <a:r>
              <a:rPr lang="en">
                <a:solidFill>
                  <a:schemeClr val="dk1"/>
                </a:solidFill>
                <a:latin typeface="Poppins SemiBold"/>
                <a:ea typeface="Poppins SemiBold"/>
                <a:cs typeface="Poppins SemiBold"/>
                <a:sym typeface="Poppins SemiBold"/>
              </a:rPr>
              <a:t>Dropping “Name” and “Ticket” Columns</a:t>
            </a:r>
            <a:endParaRPr>
              <a:solidFill>
                <a:schemeClr val="dk1"/>
              </a:solidFill>
              <a:latin typeface="Poppins SemiBold"/>
              <a:ea typeface="Poppins SemiBold"/>
              <a:cs typeface="Poppins SemiBold"/>
              <a:sym typeface="Poppins SemiBold"/>
            </a:endParaRPr>
          </a:p>
          <a:p>
            <a:pPr indent="-342900" lvl="0" marL="914400" rtl="0" algn="l">
              <a:spcBef>
                <a:spcPts val="1200"/>
              </a:spcBef>
              <a:spcAft>
                <a:spcPts val="0"/>
              </a:spcAft>
              <a:buClr>
                <a:schemeClr val="dk1"/>
              </a:buClr>
              <a:buSzPts val="1800"/>
              <a:buChar char="●"/>
            </a:pPr>
            <a:r>
              <a:rPr lang="en">
                <a:solidFill>
                  <a:schemeClr val="dk1"/>
                </a:solidFill>
              </a:rPr>
              <a:t>Columns were not relevant to the analysis and only adds noise to the data</a:t>
            </a:r>
            <a:endParaRPr sz="1050">
              <a:solidFill>
                <a:schemeClr val="dk1"/>
              </a:solidFill>
              <a:highlight>
                <a:srgbClr val="F7F7F7"/>
              </a:highlight>
              <a:latin typeface="Courier New"/>
              <a:ea typeface="Courier New"/>
              <a:cs typeface="Courier New"/>
              <a:sym typeface="Courier New"/>
            </a:endParaRPr>
          </a:p>
          <a:p>
            <a:pPr indent="0" lvl="0" marL="0" rtl="0" algn="l">
              <a:spcBef>
                <a:spcPts val="1200"/>
              </a:spcBef>
              <a:spcAft>
                <a:spcPts val="1200"/>
              </a:spcAft>
              <a:buNone/>
            </a:pPr>
            <a:r>
              <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6"/>
          <p:cNvSpPr txBox="1"/>
          <p:nvPr>
            <p:ph idx="4294967295" type="title"/>
          </p:nvPr>
        </p:nvSpPr>
        <p:spPr>
          <a:xfrm>
            <a:off x="0" y="1315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445A"/>
                </a:solidFill>
                <a:latin typeface="Poppins SemiBold"/>
                <a:ea typeface="Poppins SemiBold"/>
                <a:cs typeface="Poppins SemiBold"/>
                <a:sym typeface="Poppins SemiBold"/>
              </a:rPr>
              <a:t>Cleaned Data</a:t>
            </a:r>
            <a:endParaRPr>
              <a:solidFill>
                <a:srgbClr val="04445A"/>
              </a:solidFill>
              <a:latin typeface="Poppins SemiBold"/>
              <a:ea typeface="Poppins SemiBold"/>
              <a:cs typeface="Poppins SemiBold"/>
              <a:sym typeface="Poppins SemiBold"/>
            </a:endParaRPr>
          </a:p>
        </p:txBody>
      </p:sp>
      <p:pic>
        <p:nvPicPr>
          <p:cNvPr id="717" name="Google Shape;717;p46"/>
          <p:cNvPicPr preferRelativeResize="0"/>
          <p:nvPr/>
        </p:nvPicPr>
        <p:blipFill>
          <a:blip r:embed="rId3">
            <a:alphaModFix/>
          </a:blip>
          <a:stretch>
            <a:fillRect/>
          </a:stretch>
        </p:blipFill>
        <p:spPr>
          <a:xfrm>
            <a:off x="61850" y="1197863"/>
            <a:ext cx="8839201" cy="3861615"/>
          </a:xfrm>
          <a:prstGeom prst="rect">
            <a:avLst/>
          </a:prstGeom>
          <a:noFill/>
          <a:ln>
            <a:noFill/>
          </a:ln>
        </p:spPr>
      </p:pic>
      <p:sp>
        <p:nvSpPr>
          <p:cNvPr id="718" name="Google Shape;718;p46"/>
          <p:cNvSpPr txBox="1"/>
          <p:nvPr>
            <p:ph idx="4294967295" type="title"/>
          </p:nvPr>
        </p:nvSpPr>
        <p:spPr>
          <a:xfrm>
            <a:off x="421188" y="594438"/>
            <a:ext cx="8875200" cy="5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Dummy Variables for </a:t>
            </a:r>
            <a:r>
              <a:rPr b="1" lang="en" sz="1600">
                <a:solidFill>
                  <a:schemeClr val="dk1"/>
                </a:solidFill>
                <a:latin typeface="Poppins"/>
                <a:ea typeface="Poppins"/>
                <a:cs typeface="Poppins"/>
                <a:sym typeface="Poppins"/>
              </a:rPr>
              <a:t>‘Embarked’ </a:t>
            </a:r>
            <a:r>
              <a:rPr lang="en" sz="1600">
                <a:solidFill>
                  <a:schemeClr val="dk1"/>
                </a:solidFill>
                <a:latin typeface="Poppins"/>
                <a:ea typeface="Poppins"/>
                <a:cs typeface="Poppins"/>
                <a:sym typeface="Poppins"/>
              </a:rPr>
              <a:t>(Categorical) and </a:t>
            </a:r>
            <a:r>
              <a:rPr b="1" lang="en" sz="1600">
                <a:solidFill>
                  <a:schemeClr val="dk1"/>
                </a:solidFill>
                <a:latin typeface="Poppins"/>
                <a:ea typeface="Poppins"/>
                <a:cs typeface="Poppins"/>
                <a:sym typeface="Poppins"/>
              </a:rPr>
              <a:t>C, Q, S </a:t>
            </a:r>
            <a:r>
              <a:rPr lang="en" sz="1600">
                <a:solidFill>
                  <a:schemeClr val="dk1"/>
                </a:solidFill>
                <a:latin typeface="Poppins"/>
                <a:ea typeface="Poppins"/>
                <a:cs typeface="Poppins"/>
                <a:sym typeface="Poppins"/>
              </a:rPr>
              <a:t>(Numerical)</a:t>
            </a:r>
            <a:endParaRPr sz="1600">
              <a:solidFill>
                <a:schemeClr val="dk1"/>
              </a:solidFill>
              <a:latin typeface="Poppins"/>
              <a:ea typeface="Poppins"/>
              <a:cs typeface="Poppins"/>
              <a:sym typeface="Poppins"/>
            </a:endParaRPr>
          </a:p>
        </p:txBody>
      </p:sp>
      <p:sp>
        <p:nvSpPr>
          <p:cNvPr id="719" name="Google Shape;719;p46"/>
          <p:cNvSpPr/>
          <p:nvPr/>
        </p:nvSpPr>
        <p:spPr>
          <a:xfrm>
            <a:off x="4564950" y="1197875"/>
            <a:ext cx="859200" cy="38616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20" name="Google Shape;720;p46"/>
          <p:cNvSpPr/>
          <p:nvPr/>
        </p:nvSpPr>
        <p:spPr>
          <a:xfrm>
            <a:off x="7064475" y="1197875"/>
            <a:ext cx="788100" cy="38208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7"/>
          <p:cNvSpPr txBox="1"/>
          <p:nvPr>
            <p:ph idx="4294967295" type="title"/>
          </p:nvPr>
        </p:nvSpPr>
        <p:spPr>
          <a:xfrm>
            <a:off x="888150" y="1920450"/>
            <a:ext cx="7367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200">
                <a:solidFill>
                  <a:srgbClr val="04445A"/>
                </a:solidFill>
                <a:latin typeface="Poppins ExtraBold"/>
                <a:ea typeface="Poppins ExtraBold"/>
                <a:cs typeface="Poppins ExtraBold"/>
                <a:sym typeface="Poppins ExtraBold"/>
              </a:rPr>
              <a:t>EXPLORATORY DATA ANALYSIS</a:t>
            </a:r>
            <a:endParaRPr sz="7200">
              <a:solidFill>
                <a:srgbClr val="04445A"/>
              </a:solidFill>
              <a:latin typeface="Poppins ExtraBold"/>
              <a:ea typeface="Poppins ExtraBold"/>
              <a:cs typeface="Poppins ExtraBold"/>
              <a:sym typeface="Poppins ExtraBold"/>
            </a:endParaRPr>
          </a:p>
        </p:txBody>
      </p:sp>
      <p:sp>
        <p:nvSpPr>
          <p:cNvPr id="726" name="Google Shape;726;p47"/>
          <p:cNvSpPr txBox="1"/>
          <p:nvPr>
            <p:ph idx="1" type="subTitle"/>
          </p:nvPr>
        </p:nvSpPr>
        <p:spPr>
          <a:xfrm>
            <a:off x="2622150" y="3935600"/>
            <a:ext cx="3899700" cy="668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anic Remembrance Day by Slidesgo">
  <a:themeElements>
    <a:clrScheme name="Simple Light">
      <a:dk1>
        <a:srgbClr val="000000"/>
      </a:dk1>
      <a:lt1>
        <a:srgbClr val="FFFFFF"/>
      </a:lt1>
      <a:dk2>
        <a:srgbClr val="93BFCE"/>
      </a:dk2>
      <a:lt2>
        <a:srgbClr val="E0E8EA"/>
      </a:lt2>
      <a:accent1>
        <a:srgbClr val="D0F3FF"/>
      </a:accent1>
      <a:accent2>
        <a:srgbClr val="A5D5E5"/>
      </a:accent2>
      <a:accent3>
        <a:srgbClr val="6B919E"/>
      </a:accent3>
      <a:accent4>
        <a:srgbClr val="567682"/>
      </a:accent4>
      <a:accent5>
        <a:srgbClr val="354A50"/>
      </a:accent5>
      <a:accent6>
        <a:srgbClr val="263236"/>
      </a:accent6>
      <a:hlink>
        <a:srgbClr val="2632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